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875c3b181440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cc7b9f8ce54f72"/>
  </p:sldMasterIdLst>
  <p:sldIdLst>
    <p:sldId xmlns:r="http://schemas.openxmlformats.org/officeDocument/2006/relationships" id="256" r:id="Rd0b4a22c29194e20"/>
    <p:sldId xmlns:r="http://schemas.openxmlformats.org/officeDocument/2006/relationships" id="257" r:id="Rde122d98521c4bdb"/>
    <p:sldId xmlns:r="http://schemas.openxmlformats.org/officeDocument/2006/relationships" id="258" r:id="R14bf150c4573412a"/>
    <p:sldId xmlns:r="http://schemas.openxmlformats.org/officeDocument/2006/relationships" id="259" r:id="Rce4a0440d6e44daa"/>
    <p:sldId xmlns:r="http://schemas.openxmlformats.org/officeDocument/2006/relationships" id="260" r:id="R699cab0a24d748b9"/>
    <p:sldId xmlns:r="http://schemas.openxmlformats.org/officeDocument/2006/relationships" id="261" r:id="R4fb4b851e86941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cc7b9f8ce54f72" /><Relationship Type="http://schemas.openxmlformats.org/officeDocument/2006/relationships/slide" Target="/ppt/slides/slide1.xml" Id="Rd0b4a22c29194e20" /><Relationship Type="http://schemas.openxmlformats.org/officeDocument/2006/relationships/slide" Target="/ppt/slides/slide2.xml" Id="Rde122d98521c4bdb" /><Relationship Type="http://schemas.openxmlformats.org/officeDocument/2006/relationships/slide" Target="/ppt/slides/slide3.xml" Id="R14bf150c4573412a" /><Relationship Type="http://schemas.openxmlformats.org/officeDocument/2006/relationships/slide" Target="/ppt/slides/slide4.xml" Id="Rce4a0440d6e44daa" /><Relationship Type="http://schemas.openxmlformats.org/officeDocument/2006/relationships/slide" Target="/ppt/slides/slide5.xml" Id="R699cab0a24d748b9" /><Relationship Type="http://schemas.openxmlformats.org/officeDocument/2006/relationships/slide" Target="/ppt/slides/slide6.xml" Id="R4fb4b851e86941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8fc3f61c9941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0f577300045b0" /><Relationship Type="http://schemas.openxmlformats.org/officeDocument/2006/relationships/theme" Target="/ppt/slideMasters/theme/theme1.xml" Id="Ra2830dc5affb41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c0f577300045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f2514a01c47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c4b9f538146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db29114124c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184d877744d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17c907eb04e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afc42edc448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VARJUL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999 214 835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