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840f39b72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d2e8e89384ce1"/>
  </p:sldMasterIdLst>
  <p:sldIdLst>
    <p:sldId xmlns:r="http://schemas.openxmlformats.org/officeDocument/2006/relationships" id="256" r:id="R8fd7bd7703a34236"/>
    <p:sldId xmlns:r="http://schemas.openxmlformats.org/officeDocument/2006/relationships" id="257" r:id="R6ea3d41cb65e4486"/>
    <p:sldId xmlns:r="http://schemas.openxmlformats.org/officeDocument/2006/relationships" id="258" r:id="Rab43d7aa33c34378"/>
    <p:sldId xmlns:r="http://schemas.openxmlformats.org/officeDocument/2006/relationships" id="259" r:id="R4a703e550a2c46c4"/>
    <p:sldId xmlns:r="http://schemas.openxmlformats.org/officeDocument/2006/relationships" id="260" r:id="R32002eed5e384feb"/>
    <p:sldId xmlns:r="http://schemas.openxmlformats.org/officeDocument/2006/relationships" id="261" r:id="R1c2c986d9e554842"/>
    <p:sldId xmlns:r="http://schemas.openxmlformats.org/officeDocument/2006/relationships" id="262" r:id="R9431ae73b354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d2e8e89384ce1" /><Relationship Type="http://schemas.openxmlformats.org/officeDocument/2006/relationships/slide" Target="/ppt/slides/slide1.xml" Id="R8fd7bd7703a34236" /><Relationship Type="http://schemas.openxmlformats.org/officeDocument/2006/relationships/slide" Target="/ppt/slides/slide2.xml" Id="R6ea3d41cb65e4486" /><Relationship Type="http://schemas.openxmlformats.org/officeDocument/2006/relationships/slide" Target="/ppt/slides/slide3.xml" Id="Rab43d7aa33c34378" /><Relationship Type="http://schemas.openxmlformats.org/officeDocument/2006/relationships/slide" Target="/ppt/slides/slide4.xml" Id="R4a703e550a2c46c4" /><Relationship Type="http://schemas.openxmlformats.org/officeDocument/2006/relationships/slide" Target="/ppt/slides/slide5.xml" Id="R32002eed5e384feb" /><Relationship Type="http://schemas.openxmlformats.org/officeDocument/2006/relationships/slide" Target="/ppt/slides/slide6.xml" Id="R1c2c986d9e554842" /><Relationship Type="http://schemas.openxmlformats.org/officeDocument/2006/relationships/slide" Target="/ppt/slides/slide7.xml" Id="R9431ae73b354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7b331da8343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8ac7863d4df4" /><Relationship Type="http://schemas.openxmlformats.org/officeDocument/2006/relationships/theme" Target="/ppt/slideMasters/theme/theme1.xml" Id="R853f40a53fe9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c8ac7863d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cfa011c18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abfa8068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a500549d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9413b04e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9c5430fb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a2178552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e19610353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ALEXANDER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