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b7a6e859f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fbf882edc4f2c"/>
  </p:sldMasterIdLst>
  <p:sldIdLst>
    <p:sldId xmlns:r="http://schemas.openxmlformats.org/officeDocument/2006/relationships" id="256" r:id="Rcbdac17af5e14a8b"/>
    <p:sldId xmlns:r="http://schemas.openxmlformats.org/officeDocument/2006/relationships" id="257" r:id="Ra13c9a2becd943d3"/>
    <p:sldId xmlns:r="http://schemas.openxmlformats.org/officeDocument/2006/relationships" id="258" r:id="Rb27c560f69bd4297"/>
    <p:sldId xmlns:r="http://schemas.openxmlformats.org/officeDocument/2006/relationships" id="259" r:id="Rbfda5681544448e1"/>
    <p:sldId xmlns:r="http://schemas.openxmlformats.org/officeDocument/2006/relationships" id="260" r:id="Rb9c799a3ee6a411f"/>
    <p:sldId xmlns:r="http://schemas.openxmlformats.org/officeDocument/2006/relationships" id="261" r:id="R874b5d8cd5e2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fbf882edc4f2c" /><Relationship Type="http://schemas.openxmlformats.org/officeDocument/2006/relationships/slide" Target="/ppt/slides/slide1.xml" Id="Rcbdac17af5e14a8b" /><Relationship Type="http://schemas.openxmlformats.org/officeDocument/2006/relationships/slide" Target="/ppt/slides/slide2.xml" Id="Ra13c9a2becd943d3" /><Relationship Type="http://schemas.openxmlformats.org/officeDocument/2006/relationships/slide" Target="/ppt/slides/slide3.xml" Id="Rb27c560f69bd4297" /><Relationship Type="http://schemas.openxmlformats.org/officeDocument/2006/relationships/slide" Target="/ppt/slides/slide4.xml" Id="Rbfda5681544448e1" /><Relationship Type="http://schemas.openxmlformats.org/officeDocument/2006/relationships/slide" Target="/ppt/slides/slide5.xml" Id="Rb9c799a3ee6a411f" /><Relationship Type="http://schemas.openxmlformats.org/officeDocument/2006/relationships/slide" Target="/ppt/slides/slide6.xml" Id="R874b5d8cd5e2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d97ec3a22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4a9798a24d51" /><Relationship Type="http://schemas.openxmlformats.org/officeDocument/2006/relationships/theme" Target="/ppt/slideMasters/theme/theme1.xml" Id="Rba4ee2af078d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14a9798a2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349737824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21820413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0025899d5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27594db3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e0a5d7f5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c429fa09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