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1b22e9fcb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b2db7f71548d4"/>
  </p:sldMasterIdLst>
  <p:sldIdLst>
    <p:sldId xmlns:r="http://schemas.openxmlformats.org/officeDocument/2006/relationships" id="256" r:id="R58aecdf3fcfc4ce5"/>
    <p:sldId xmlns:r="http://schemas.openxmlformats.org/officeDocument/2006/relationships" id="257" r:id="R0907c84138234437"/>
    <p:sldId xmlns:r="http://schemas.openxmlformats.org/officeDocument/2006/relationships" id="258" r:id="Rad8ca8d75a3b413c"/>
    <p:sldId xmlns:r="http://schemas.openxmlformats.org/officeDocument/2006/relationships" id="259" r:id="R0964855acefe4681"/>
    <p:sldId xmlns:r="http://schemas.openxmlformats.org/officeDocument/2006/relationships" id="260" r:id="Ra6d338f516ea44f4"/>
    <p:sldId xmlns:r="http://schemas.openxmlformats.org/officeDocument/2006/relationships" id="261" r:id="R23c174f1a4ee49c8"/>
    <p:sldId xmlns:r="http://schemas.openxmlformats.org/officeDocument/2006/relationships" id="262" r:id="Rf3f36b0d876a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b2db7f71548d4" /><Relationship Type="http://schemas.openxmlformats.org/officeDocument/2006/relationships/slide" Target="/ppt/slides/slide1.xml" Id="R58aecdf3fcfc4ce5" /><Relationship Type="http://schemas.openxmlformats.org/officeDocument/2006/relationships/slide" Target="/ppt/slides/slide2.xml" Id="R0907c84138234437" /><Relationship Type="http://schemas.openxmlformats.org/officeDocument/2006/relationships/slide" Target="/ppt/slides/slide3.xml" Id="Rad8ca8d75a3b413c" /><Relationship Type="http://schemas.openxmlformats.org/officeDocument/2006/relationships/slide" Target="/ppt/slides/slide4.xml" Id="R0964855acefe4681" /><Relationship Type="http://schemas.openxmlformats.org/officeDocument/2006/relationships/slide" Target="/ppt/slides/slide5.xml" Id="Ra6d338f516ea44f4" /><Relationship Type="http://schemas.openxmlformats.org/officeDocument/2006/relationships/slide" Target="/ppt/slides/slide6.xml" Id="R23c174f1a4ee49c8" /><Relationship Type="http://schemas.openxmlformats.org/officeDocument/2006/relationships/slide" Target="/ppt/slides/slide7.xml" Id="Rf3f36b0d876a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704b18f0e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8716dbe6341d6" /><Relationship Type="http://schemas.openxmlformats.org/officeDocument/2006/relationships/theme" Target="/ppt/slideMasters/theme/theme1.xml" Id="R739e2e85464d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8716dbe63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85d7bbf7c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f083a321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20666d9af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b8ca850d3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8deb0e229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2c1f672a1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6d87bf587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EGGUM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EGGUM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EGGUM TJELTA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EGGUM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