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6f6ef5974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311dd7959479c"/>
  </p:sldMasterIdLst>
  <p:sldIdLst>
    <p:sldId xmlns:r="http://schemas.openxmlformats.org/officeDocument/2006/relationships" id="256" r:id="R9eb68116d386441d"/>
    <p:sldId xmlns:r="http://schemas.openxmlformats.org/officeDocument/2006/relationships" id="257" r:id="Rbb61d5d9664444ba"/>
    <p:sldId xmlns:r="http://schemas.openxmlformats.org/officeDocument/2006/relationships" id="258" r:id="Re5af5dd754944ad2"/>
    <p:sldId xmlns:r="http://schemas.openxmlformats.org/officeDocument/2006/relationships" id="259" r:id="R51d1b147e6264a38"/>
    <p:sldId xmlns:r="http://schemas.openxmlformats.org/officeDocument/2006/relationships" id="260" r:id="R90e150b95255404f"/>
    <p:sldId xmlns:r="http://schemas.openxmlformats.org/officeDocument/2006/relationships" id="261" r:id="Rd164f952be8b4680"/>
    <p:sldId xmlns:r="http://schemas.openxmlformats.org/officeDocument/2006/relationships" id="262" r:id="Rbb74ebca65ec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311dd7959479c" /><Relationship Type="http://schemas.openxmlformats.org/officeDocument/2006/relationships/slide" Target="/ppt/slides/slide1.xml" Id="R9eb68116d386441d" /><Relationship Type="http://schemas.openxmlformats.org/officeDocument/2006/relationships/slide" Target="/ppt/slides/slide2.xml" Id="Rbb61d5d9664444ba" /><Relationship Type="http://schemas.openxmlformats.org/officeDocument/2006/relationships/slide" Target="/ppt/slides/slide3.xml" Id="Re5af5dd754944ad2" /><Relationship Type="http://schemas.openxmlformats.org/officeDocument/2006/relationships/slide" Target="/ppt/slides/slide4.xml" Id="R51d1b147e6264a38" /><Relationship Type="http://schemas.openxmlformats.org/officeDocument/2006/relationships/slide" Target="/ppt/slides/slide5.xml" Id="R90e150b95255404f" /><Relationship Type="http://schemas.openxmlformats.org/officeDocument/2006/relationships/slide" Target="/ppt/slides/slide6.xml" Id="Rd164f952be8b4680" /><Relationship Type="http://schemas.openxmlformats.org/officeDocument/2006/relationships/slide" Target="/ppt/slides/slide7.xml" Id="Rbb74ebca65ec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3d2a86746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406f4d4be46cf" /><Relationship Type="http://schemas.openxmlformats.org/officeDocument/2006/relationships/theme" Target="/ppt/slideMasters/theme/theme1.xml" Id="R73bf00d70f5e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406f4d4be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33883223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50279c2f9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be3ec974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13e24f9f4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f07425b4d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6a3c73c46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f93f3068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