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7a005680f947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867ce934cd4d19"/>
  </p:sldMasterIdLst>
  <p:sldIdLst>
    <p:sldId xmlns:r="http://schemas.openxmlformats.org/officeDocument/2006/relationships" id="256" r:id="R193667840bc84dfc"/>
    <p:sldId xmlns:r="http://schemas.openxmlformats.org/officeDocument/2006/relationships" id="257" r:id="Ra111a4663b3346d0"/>
    <p:sldId xmlns:r="http://schemas.openxmlformats.org/officeDocument/2006/relationships" id="258" r:id="R365322182ec94824"/>
    <p:sldId xmlns:r="http://schemas.openxmlformats.org/officeDocument/2006/relationships" id="259" r:id="R94c6f020581d45da"/>
    <p:sldId xmlns:r="http://schemas.openxmlformats.org/officeDocument/2006/relationships" id="260" r:id="R59905b9b569a4d3d"/>
    <p:sldId xmlns:r="http://schemas.openxmlformats.org/officeDocument/2006/relationships" id="261" r:id="R787283b5dc154d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867ce934cd4d19" /><Relationship Type="http://schemas.openxmlformats.org/officeDocument/2006/relationships/slide" Target="/ppt/slides/slide1.xml" Id="R193667840bc84dfc" /><Relationship Type="http://schemas.openxmlformats.org/officeDocument/2006/relationships/slide" Target="/ppt/slides/slide2.xml" Id="Ra111a4663b3346d0" /><Relationship Type="http://schemas.openxmlformats.org/officeDocument/2006/relationships/slide" Target="/ppt/slides/slide3.xml" Id="R365322182ec94824" /><Relationship Type="http://schemas.openxmlformats.org/officeDocument/2006/relationships/slide" Target="/ppt/slides/slide4.xml" Id="R94c6f020581d45da" /><Relationship Type="http://schemas.openxmlformats.org/officeDocument/2006/relationships/slide" Target="/ppt/slides/slide5.xml" Id="R59905b9b569a4d3d" /><Relationship Type="http://schemas.openxmlformats.org/officeDocument/2006/relationships/slide" Target="/ppt/slides/slide6.xml" Id="R787283b5dc154d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7c76f9afee47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69062fc6643d7" /><Relationship Type="http://schemas.openxmlformats.org/officeDocument/2006/relationships/theme" Target="/ppt/slideMasters/theme/theme1.xml" Id="R1497cd7c2e5245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669062fc6643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32daac2c84c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85aa7bfcc4c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a5193b4c04f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c03679c3948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47e9461b54d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6aa41a7af44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LØVOLD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LØVOLD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LØVOLD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LØVOLD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LØVOLD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LØVOLD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Reksundveien 151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6533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999 202 853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LØVOLD FINANS AS</a:t>
            </a:r>
          </a:p>
        </p:txBody>
      </p:sp>
    </p:spTree>
  </p:cSld>
  <p:clrMapOvr>
    <a:masterClrMapping xmlns:a="http://schemas.openxmlformats.org/drawingml/2006/main"/>
  </p:clrMapOvr>
</p:sld>
</file>