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6f11a462a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d778e9ea94330"/>
  </p:sldMasterIdLst>
  <p:sldIdLst>
    <p:sldId xmlns:r="http://schemas.openxmlformats.org/officeDocument/2006/relationships" id="256" r:id="R9ce1eb370c08455c"/>
    <p:sldId xmlns:r="http://schemas.openxmlformats.org/officeDocument/2006/relationships" id="257" r:id="R01bec608e6884e1a"/>
    <p:sldId xmlns:r="http://schemas.openxmlformats.org/officeDocument/2006/relationships" id="258" r:id="R58ce74930a4c47f7"/>
    <p:sldId xmlns:r="http://schemas.openxmlformats.org/officeDocument/2006/relationships" id="259" r:id="R72941441b6cb435e"/>
    <p:sldId xmlns:r="http://schemas.openxmlformats.org/officeDocument/2006/relationships" id="260" r:id="R697f07a9c39049f0"/>
    <p:sldId xmlns:r="http://schemas.openxmlformats.org/officeDocument/2006/relationships" id="261" r:id="Rfc68250dfb524d55"/>
    <p:sldId xmlns:r="http://schemas.openxmlformats.org/officeDocument/2006/relationships" id="262" r:id="Ra14f6169465740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d778e9ea94330" /><Relationship Type="http://schemas.openxmlformats.org/officeDocument/2006/relationships/slide" Target="/ppt/slides/slide1.xml" Id="R9ce1eb370c08455c" /><Relationship Type="http://schemas.openxmlformats.org/officeDocument/2006/relationships/slide" Target="/ppt/slides/slide2.xml" Id="R01bec608e6884e1a" /><Relationship Type="http://schemas.openxmlformats.org/officeDocument/2006/relationships/slide" Target="/ppt/slides/slide3.xml" Id="R58ce74930a4c47f7" /><Relationship Type="http://schemas.openxmlformats.org/officeDocument/2006/relationships/slide" Target="/ppt/slides/slide4.xml" Id="R72941441b6cb435e" /><Relationship Type="http://schemas.openxmlformats.org/officeDocument/2006/relationships/slide" Target="/ppt/slides/slide5.xml" Id="R697f07a9c39049f0" /><Relationship Type="http://schemas.openxmlformats.org/officeDocument/2006/relationships/slide" Target="/ppt/slides/slide6.xml" Id="Rfc68250dfb524d55" /><Relationship Type="http://schemas.openxmlformats.org/officeDocument/2006/relationships/slide" Target="/ppt/slides/slide7.xml" Id="Ra14f6169465740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782cb93ab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de59650424111" /><Relationship Type="http://schemas.openxmlformats.org/officeDocument/2006/relationships/theme" Target="/ppt/slideMasters/theme/theme1.xml" Id="Rcd02b7639ff8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de596504241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4b3e7d3b7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bc6a7ae20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47a4bd61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9e6d53755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caf1deeb9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788bd5834b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1527dc701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BAD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24 204 304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3 197 747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7 643 685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post@romerikebad.no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www.romerikebad.no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BAD AS</a:t>
            </a:r>
          </a:p>
        </p:txBody>
      </p:sp>
    </p:spTree>
  </p:cSld>
  <p:clrMapOvr>
    <a:masterClrMapping xmlns:a="http://schemas.openxmlformats.org/drawingml/2006/main"/>
  </p:clrMapOvr>
</p:sld>
</file>