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6fa4f7b5523430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52dda374a6b4ef1"/>
  </p:sldMasterIdLst>
  <p:sldIdLst>
    <p:sldId xmlns:r="http://schemas.openxmlformats.org/officeDocument/2006/relationships" id="256" r:id="R2844ea6f449e452e"/>
    <p:sldId xmlns:r="http://schemas.openxmlformats.org/officeDocument/2006/relationships" id="257" r:id="R0108cffea2c942d4"/>
    <p:sldId xmlns:r="http://schemas.openxmlformats.org/officeDocument/2006/relationships" id="258" r:id="R0fe7a8e3bd7a4bf8"/>
    <p:sldId xmlns:r="http://schemas.openxmlformats.org/officeDocument/2006/relationships" id="259" r:id="Rcd4a29f95efd4f14"/>
    <p:sldId xmlns:r="http://schemas.openxmlformats.org/officeDocument/2006/relationships" id="260" r:id="R98d0cd0246a242c9"/>
    <p:sldId xmlns:r="http://schemas.openxmlformats.org/officeDocument/2006/relationships" id="261" r:id="Radb29f38044149a9"/>
    <p:sldId xmlns:r="http://schemas.openxmlformats.org/officeDocument/2006/relationships" id="262" r:id="Rf9ff08ed88f6498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52dda374a6b4ef1" /><Relationship Type="http://schemas.openxmlformats.org/officeDocument/2006/relationships/slide" Target="/ppt/slides/slide1.xml" Id="R2844ea6f449e452e" /><Relationship Type="http://schemas.openxmlformats.org/officeDocument/2006/relationships/slide" Target="/ppt/slides/slide2.xml" Id="R0108cffea2c942d4" /><Relationship Type="http://schemas.openxmlformats.org/officeDocument/2006/relationships/slide" Target="/ppt/slides/slide3.xml" Id="R0fe7a8e3bd7a4bf8" /><Relationship Type="http://schemas.openxmlformats.org/officeDocument/2006/relationships/slide" Target="/ppt/slides/slide4.xml" Id="Rcd4a29f95efd4f14" /><Relationship Type="http://schemas.openxmlformats.org/officeDocument/2006/relationships/slide" Target="/ppt/slides/slide5.xml" Id="R98d0cd0246a242c9" /><Relationship Type="http://schemas.openxmlformats.org/officeDocument/2006/relationships/slide" Target="/ppt/slides/slide6.xml" Id="Radb29f38044149a9" /><Relationship Type="http://schemas.openxmlformats.org/officeDocument/2006/relationships/slide" Target="/ppt/slides/slide7.xml" Id="Rf9ff08ed88f6498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6cbbfb04c014cc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27caddbe5d4b7d" /><Relationship Type="http://schemas.openxmlformats.org/officeDocument/2006/relationships/theme" Target="/ppt/slideMasters/theme/theme1.xml" Id="Rf17aa45fb51941b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127caddbe5d4b7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2d6ef8032144c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7c46a350f94f9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5ad5f6375d403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a059237f0e441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df89fec49a458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9f7ad59d84411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3a10d7825a49d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MAESTRO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MAESTRO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MAESTRO HOLDING AS ble etablert [år] og holder til i Nærbø.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MAESTRO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MAESTRO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MAESTRO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−45 599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350 001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744 566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4 801 271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MAESTRO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ODDGEIR LERVIK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MAESTRO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Bjorhaugslettå 24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4365 Nærbø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999 197 965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MAESTRO HOLDING AS</a:t>
            </a:r>
          </a:p>
        </p:txBody>
      </p:sp>
    </p:spTree>
  </p:cSld>
  <p:clrMapOvr>
    <a:masterClrMapping xmlns:a="http://schemas.openxmlformats.org/drawingml/2006/main"/>
  </p:clrMapOvr>
</p:sld>
</file>