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73dee7756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14533476f4fa3"/>
  </p:sldMasterIdLst>
  <p:sldIdLst>
    <p:sldId xmlns:r="http://schemas.openxmlformats.org/officeDocument/2006/relationships" id="256" r:id="R60b6cefc2ede4a6b"/>
    <p:sldId xmlns:r="http://schemas.openxmlformats.org/officeDocument/2006/relationships" id="257" r:id="R0e07e2dbaf8b4f51"/>
    <p:sldId xmlns:r="http://schemas.openxmlformats.org/officeDocument/2006/relationships" id="258" r:id="Rfdf6281ed2ff4a96"/>
    <p:sldId xmlns:r="http://schemas.openxmlformats.org/officeDocument/2006/relationships" id="259" r:id="R69b935430e1447f9"/>
    <p:sldId xmlns:r="http://schemas.openxmlformats.org/officeDocument/2006/relationships" id="260" r:id="Rc4fcb36f32ee4676"/>
    <p:sldId xmlns:r="http://schemas.openxmlformats.org/officeDocument/2006/relationships" id="261" r:id="R4b36b6dab1ba46e1"/>
    <p:sldId xmlns:r="http://schemas.openxmlformats.org/officeDocument/2006/relationships" id="262" r:id="R967dc7f9040d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14533476f4fa3" /><Relationship Type="http://schemas.openxmlformats.org/officeDocument/2006/relationships/slide" Target="/ppt/slides/slide1.xml" Id="R60b6cefc2ede4a6b" /><Relationship Type="http://schemas.openxmlformats.org/officeDocument/2006/relationships/slide" Target="/ppt/slides/slide2.xml" Id="R0e07e2dbaf8b4f51" /><Relationship Type="http://schemas.openxmlformats.org/officeDocument/2006/relationships/slide" Target="/ppt/slides/slide3.xml" Id="Rfdf6281ed2ff4a96" /><Relationship Type="http://schemas.openxmlformats.org/officeDocument/2006/relationships/slide" Target="/ppt/slides/slide4.xml" Id="R69b935430e1447f9" /><Relationship Type="http://schemas.openxmlformats.org/officeDocument/2006/relationships/slide" Target="/ppt/slides/slide5.xml" Id="Rc4fcb36f32ee4676" /><Relationship Type="http://schemas.openxmlformats.org/officeDocument/2006/relationships/slide" Target="/ppt/slides/slide6.xml" Id="R4b36b6dab1ba46e1" /><Relationship Type="http://schemas.openxmlformats.org/officeDocument/2006/relationships/slide" Target="/ppt/slides/slide7.xml" Id="R967dc7f9040d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56d6bc0c7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907d51244fd2" /><Relationship Type="http://schemas.openxmlformats.org/officeDocument/2006/relationships/theme" Target="/ppt/slideMasters/theme/theme1.xml" Id="Rc2fa80db7448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6907d51244f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d6f6717f1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9e37fef44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b09dcbabb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476695d6848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fba646f0548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b5f73626b4b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becb942e9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SOLKNAUSEN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SOLKNAUSEN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SOLKNAUSEN INVEST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SOLKNAUSEN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SOLKNAUSEN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SOLKNAUSEN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14 217 141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16 478 838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SOLKNAUSEN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TERJE NESHEIM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SOLKNAUSEN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999 191 037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SOLKNAUSEN INVEST AS</a:t>
            </a:r>
          </a:p>
        </p:txBody>
      </p:sp>
    </p:spTree>
  </p:cSld>
  <p:clrMapOvr>
    <a:masterClrMapping xmlns:a="http://schemas.openxmlformats.org/drawingml/2006/main"/>
  </p:clrMapOvr>
</p:sld>
</file>