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11fd964f5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a4949da9b464b"/>
  </p:sldMasterIdLst>
  <p:sldIdLst>
    <p:sldId xmlns:r="http://schemas.openxmlformats.org/officeDocument/2006/relationships" id="256" r:id="R3c73fb16e7e7432b"/>
    <p:sldId xmlns:r="http://schemas.openxmlformats.org/officeDocument/2006/relationships" id="257" r:id="R5aeca769a21543f1"/>
    <p:sldId xmlns:r="http://schemas.openxmlformats.org/officeDocument/2006/relationships" id="258" r:id="Rf6ae5befb4a94cc3"/>
    <p:sldId xmlns:r="http://schemas.openxmlformats.org/officeDocument/2006/relationships" id="259" r:id="Ree53cf3dd71b47ea"/>
    <p:sldId xmlns:r="http://schemas.openxmlformats.org/officeDocument/2006/relationships" id="260" r:id="R2c0429f010184fb2"/>
    <p:sldId xmlns:r="http://schemas.openxmlformats.org/officeDocument/2006/relationships" id="261" r:id="Rae2cd46f5807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a4949da9b464b" /><Relationship Type="http://schemas.openxmlformats.org/officeDocument/2006/relationships/slide" Target="/ppt/slides/slide1.xml" Id="R3c73fb16e7e7432b" /><Relationship Type="http://schemas.openxmlformats.org/officeDocument/2006/relationships/slide" Target="/ppt/slides/slide2.xml" Id="R5aeca769a21543f1" /><Relationship Type="http://schemas.openxmlformats.org/officeDocument/2006/relationships/slide" Target="/ppt/slides/slide3.xml" Id="Rf6ae5befb4a94cc3" /><Relationship Type="http://schemas.openxmlformats.org/officeDocument/2006/relationships/slide" Target="/ppt/slides/slide4.xml" Id="Ree53cf3dd71b47ea" /><Relationship Type="http://schemas.openxmlformats.org/officeDocument/2006/relationships/slide" Target="/ppt/slides/slide5.xml" Id="R2c0429f010184fb2" /><Relationship Type="http://schemas.openxmlformats.org/officeDocument/2006/relationships/slide" Target="/ppt/slides/slide6.xml" Id="Rae2cd46f5807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c35c633c1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5ae1e8634235" /><Relationship Type="http://schemas.openxmlformats.org/officeDocument/2006/relationships/theme" Target="/ppt/slideMasters/theme/theme1.xml" Id="R73a470ebc23e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e5ae1e863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32b00468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a8cd3955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1342ed72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a858ebd13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39a7f41b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104981fb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