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af7231620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757404b714cf3"/>
  </p:sldMasterIdLst>
  <p:sldIdLst>
    <p:sldId xmlns:r="http://schemas.openxmlformats.org/officeDocument/2006/relationships" id="256" r:id="R52d7e8b2559441f8"/>
    <p:sldId xmlns:r="http://schemas.openxmlformats.org/officeDocument/2006/relationships" id="257" r:id="Red214cc25e4944f5"/>
    <p:sldId xmlns:r="http://schemas.openxmlformats.org/officeDocument/2006/relationships" id="258" r:id="R38c4b922673340d0"/>
    <p:sldId xmlns:r="http://schemas.openxmlformats.org/officeDocument/2006/relationships" id="259" r:id="Rd1c60ec55c0a46a0"/>
    <p:sldId xmlns:r="http://schemas.openxmlformats.org/officeDocument/2006/relationships" id="260" r:id="R695b69b49925437a"/>
    <p:sldId xmlns:r="http://schemas.openxmlformats.org/officeDocument/2006/relationships" id="261" r:id="R56cf02fffa34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757404b714cf3" /><Relationship Type="http://schemas.openxmlformats.org/officeDocument/2006/relationships/slide" Target="/ppt/slides/slide1.xml" Id="R52d7e8b2559441f8" /><Relationship Type="http://schemas.openxmlformats.org/officeDocument/2006/relationships/slide" Target="/ppt/slides/slide2.xml" Id="Red214cc25e4944f5" /><Relationship Type="http://schemas.openxmlformats.org/officeDocument/2006/relationships/slide" Target="/ppt/slides/slide3.xml" Id="R38c4b922673340d0" /><Relationship Type="http://schemas.openxmlformats.org/officeDocument/2006/relationships/slide" Target="/ppt/slides/slide4.xml" Id="Rd1c60ec55c0a46a0" /><Relationship Type="http://schemas.openxmlformats.org/officeDocument/2006/relationships/slide" Target="/ppt/slides/slide5.xml" Id="R695b69b49925437a" /><Relationship Type="http://schemas.openxmlformats.org/officeDocument/2006/relationships/slide" Target="/ppt/slides/slide6.xml" Id="R56cf02fffa34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c561c9dfa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7fef22074705" /><Relationship Type="http://schemas.openxmlformats.org/officeDocument/2006/relationships/theme" Target="/ppt/slideMasters/theme/theme1.xml" Id="R0b0f181e651e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57fef2207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12205416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9e482cf6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a7cf64be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2c0e498b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1c5ee478a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3533040c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