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732e92767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1c47f4d28488a"/>
  </p:sldMasterIdLst>
  <p:sldIdLst>
    <p:sldId xmlns:r="http://schemas.openxmlformats.org/officeDocument/2006/relationships" id="256" r:id="Rbaf62eca728b49b6"/>
    <p:sldId xmlns:r="http://schemas.openxmlformats.org/officeDocument/2006/relationships" id="257" r:id="R27403b6d002c4758"/>
    <p:sldId xmlns:r="http://schemas.openxmlformats.org/officeDocument/2006/relationships" id="258" r:id="R226c4ffe853e4f70"/>
    <p:sldId xmlns:r="http://schemas.openxmlformats.org/officeDocument/2006/relationships" id="259" r:id="Rf33d8471590e45a1"/>
    <p:sldId xmlns:r="http://schemas.openxmlformats.org/officeDocument/2006/relationships" id="260" r:id="R08278cef11ca4f63"/>
    <p:sldId xmlns:r="http://schemas.openxmlformats.org/officeDocument/2006/relationships" id="261" r:id="Rc3ea5ca3f503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1c47f4d28488a" /><Relationship Type="http://schemas.openxmlformats.org/officeDocument/2006/relationships/slide" Target="/ppt/slides/slide1.xml" Id="Rbaf62eca728b49b6" /><Relationship Type="http://schemas.openxmlformats.org/officeDocument/2006/relationships/slide" Target="/ppt/slides/slide2.xml" Id="R27403b6d002c4758" /><Relationship Type="http://schemas.openxmlformats.org/officeDocument/2006/relationships/slide" Target="/ppt/slides/slide3.xml" Id="R226c4ffe853e4f70" /><Relationship Type="http://schemas.openxmlformats.org/officeDocument/2006/relationships/slide" Target="/ppt/slides/slide4.xml" Id="Rf33d8471590e45a1" /><Relationship Type="http://schemas.openxmlformats.org/officeDocument/2006/relationships/slide" Target="/ppt/slides/slide5.xml" Id="R08278cef11ca4f63" /><Relationship Type="http://schemas.openxmlformats.org/officeDocument/2006/relationships/slide" Target="/ppt/slides/slide6.xml" Id="Rc3ea5ca3f503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261969b9e4e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58e7a58c942d4" /><Relationship Type="http://schemas.openxmlformats.org/officeDocument/2006/relationships/theme" Target="/ppt/slideMasters/theme/theme1.xml" Id="R362f92668ea0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b58e7a58c942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7cc3e035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f977bc60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d1021ad31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27b7ec384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9258d9685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e50dba5b7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TELEMARK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