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f94e8de5f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b45b1929140ac"/>
  </p:sldMasterIdLst>
  <p:sldIdLst>
    <p:sldId xmlns:r="http://schemas.openxmlformats.org/officeDocument/2006/relationships" id="256" r:id="R6b4a206138fc4a50"/>
    <p:sldId xmlns:r="http://schemas.openxmlformats.org/officeDocument/2006/relationships" id="257" r:id="Rc3e3a76ab7a74088"/>
    <p:sldId xmlns:r="http://schemas.openxmlformats.org/officeDocument/2006/relationships" id="258" r:id="Rd6095185386d406d"/>
    <p:sldId xmlns:r="http://schemas.openxmlformats.org/officeDocument/2006/relationships" id="259" r:id="R8fefa8a6a5f345f2"/>
    <p:sldId xmlns:r="http://schemas.openxmlformats.org/officeDocument/2006/relationships" id="260" r:id="Rb371e3e813a94def"/>
    <p:sldId xmlns:r="http://schemas.openxmlformats.org/officeDocument/2006/relationships" id="261" r:id="R2f302ff019b3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b45b1929140ac" /><Relationship Type="http://schemas.openxmlformats.org/officeDocument/2006/relationships/slide" Target="/ppt/slides/slide1.xml" Id="R6b4a206138fc4a50" /><Relationship Type="http://schemas.openxmlformats.org/officeDocument/2006/relationships/slide" Target="/ppt/slides/slide2.xml" Id="Rc3e3a76ab7a74088" /><Relationship Type="http://schemas.openxmlformats.org/officeDocument/2006/relationships/slide" Target="/ppt/slides/slide3.xml" Id="Rd6095185386d406d" /><Relationship Type="http://schemas.openxmlformats.org/officeDocument/2006/relationships/slide" Target="/ppt/slides/slide4.xml" Id="R8fefa8a6a5f345f2" /><Relationship Type="http://schemas.openxmlformats.org/officeDocument/2006/relationships/slide" Target="/ppt/slides/slide5.xml" Id="Rb371e3e813a94def" /><Relationship Type="http://schemas.openxmlformats.org/officeDocument/2006/relationships/slide" Target="/ppt/slides/slide6.xml" Id="R2f302ff019b3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7b0e18fd4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95d790da485a" /><Relationship Type="http://schemas.openxmlformats.org/officeDocument/2006/relationships/theme" Target="/ppt/slideMasters/theme/theme1.xml" Id="Rc555b6dba56c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195d790da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aaa304bde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9a3df1f9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308f88ff4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46b66c75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0275df0a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8511683c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