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b89650d0342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4b5bd18da435e"/>
  </p:sldMasterIdLst>
  <p:sldIdLst>
    <p:sldId xmlns:r="http://schemas.openxmlformats.org/officeDocument/2006/relationships" id="256" r:id="Rf8f9cc0566864f7b"/>
    <p:sldId xmlns:r="http://schemas.openxmlformats.org/officeDocument/2006/relationships" id="257" r:id="R1099de32f1234f0e"/>
    <p:sldId xmlns:r="http://schemas.openxmlformats.org/officeDocument/2006/relationships" id="258" r:id="R5d56a809e5b745b1"/>
    <p:sldId xmlns:r="http://schemas.openxmlformats.org/officeDocument/2006/relationships" id="259" r:id="R5bf64880699f43ba"/>
    <p:sldId xmlns:r="http://schemas.openxmlformats.org/officeDocument/2006/relationships" id="260" r:id="Re089a67303e34e64"/>
    <p:sldId xmlns:r="http://schemas.openxmlformats.org/officeDocument/2006/relationships" id="261" r:id="Rcdde2b113a91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4b5bd18da435e" /><Relationship Type="http://schemas.openxmlformats.org/officeDocument/2006/relationships/slide" Target="/ppt/slides/slide1.xml" Id="Rf8f9cc0566864f7b" /><Relationship Type="http://schemas.openxmlformats.org/officeDocument/2006/relationships/slide" Target="/ppt/slides/slide2.xml" Id="R1099de32f1234f0e" /><Relationship Type="http://schemas.openxmlformats.org/officeDocument/2006/relationships/slide" Target="/ppt/slides/slide3.xml" Id="R5d56a809e5b745b1" /><Relationship Type="http://schemas.openxmlformats.org/officeDocument/2006/relationships/slide" Target="/ppt/slides/slide4.xml" Id="R5bf64880699f43ba" /><Relationship Type="http://schemas.openxmlformats.org/officeDocument/2006/relationships/slide" Target="/ppt/slides/slide5.xml" Id="Re089a67303e34e64" /><Relationship Type="http://schemas.openxmlformats.org/officeDocument/2006/relationships/slide" Target="/ppt/slides/slide6.xml" Id="Rcdde2b113a91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55d9ad45d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79f0df95c4849" /><Relationship Type="http://schemas.openxmlformats.org/officeDocument/2006/relationships/theme" Target="/ppt/slideMasters/theme/theme1.xml" Id="Rb972492a1503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79f0df95c48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d2e13113646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c2ba0feae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a0b7cb7bc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bea39f1de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28bdcdb4c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d5aa93bcf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HALLINGDAL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60 311 575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1 097 866 308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1 112 575 553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post@sparebankstiftelsenhallingdal.no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www.sparebankstiftelsenhallingdal.no/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