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6e0511d8449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40e01e08f14bc2"/>
  </p:sldMasterIdLst>
  <p:sldIdLst>
    <p:sldId xmlns:r="http://schemas.openxmlformats.org/officeDocument/2006/relationships" id="256" r:id="R7e9cfe4637a0446e"/>
    <p:sldId xmlns:r="http://schemas.openxmlformats.org/officeDocument/2006/relationships" id="257" r:id="R695c70c3325a485c"/>
    <p:sldId xmlns:r="http://schemas.openxmlformats.org/officeDocument/2006/relationships" id="258" r:id="Rdff61535344b4448"/>
    <p:sldId xmlns:r="http://schemas.openxmlformats.org/officeDocument/2006/relationships" id="259" r:id="Rbcfe5793dc5847cf"/>
    <p:sldId xmlns:r="http://schemas.openxmlformats.org/officeDocument/2006/relationships" id="260" r:id="R207606b0e4264305"/>
    <p:sldId xmlns:r="http://schemas.openxmlformats.org/officeDocument/2006/relationships" id="261" r:id="Rcc18078fadb44d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0e01e08f14bc2" /><Relationship Type="http://schemas.openxmlformats.org/officeDocument/2006/relationships/slide" Target="/ppt/slides/slide1.xml" Id="R7e9cfe4637a0446e" /><Relationship Type="http://schemas.openxmlformats.org/officeDocument/2006/relationships/slide" Target="/ppt/slides/slide2.xml" Id="R695c70c3325a485c" /><Relationship Type="http://schemas.openxmlformats.org/officeDocument/2006/relationships/slide" Target="/ppt/slides/slide3.xml" Id="Rdff61535344b4448" /><Relationship Type="http://schemas.openxmlformats.org/officeDocument/2006/relationships/slide" Target="/ppt/slides/slide4.xml" Id="Rbcfe5793dc5847cf" /><Relationship Type="http://schemas.openxmlformats.org/officeDocument/2006/relationships/slide" Target="/ppt/slides/slide5.xml" Id="R207606b0e4264305" /><Relationship Type="http://schemas.openxmlformats.org/officeDocument/2006/relationships/slide" Target="/ppt/slides/slide6.xml" Id="Rcc18078fadb44d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fdac0d46e4e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e6229b78e4b16" /><Relationship Type="http://schemas.openxmlformats.org/officeDocument/2006/relationships/theme" Target="/ppt/slideMasters/theme/theme1.xml" Id="R885c12850f2f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e6229b78e4b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8ab5212ba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72f4521b6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0f051998b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78e0eb361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a4bd20d6346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c6ffe604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HALLINGDAL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post@sparebankstiftelsenhallingdal.no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www.sparebankstiftelsenhallingdal.no/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