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7b187ee28e64b0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7fb3565fab14bb4"/>
  </p:sldMasterIdLst>
  <p:sldIdLst>
    <p:sldId xmlns:r="http://schemas.openxmlformats.org/officeDocument/2006/relationships" id="256" r:id="R45da025516834ceb"/>
    <p:sldId xmlns:r="http://schemas.openxmlformats.org/officeDocument/2006/relationships" id="257" r:id="R62572df3181f4c25"/>
    <p:sldId xmlns:r="http://schemas.openxmlformats.org/officeDocument/2006/relationships" id="258" r:id="Rce31d46ca07544bc"/>
    <p:sldId xmlns:r="http://schemas.openxmlformats.org/officeDocument/2006/relationships" id="259" r:id="Rd7fcad1199ab4f7a"/>
    <p:sldId xmlns:r="http://schemas.openxmlformats.org/officeDocument/2006/relationships" id="260" r:id="R5ce1265e871e467d"/>
    <p:sldId xmlns:r="http://schemas.openxmlformats.org/officeDocument/2006/relationships" id="261" r:id="R24e138e3408d42da"/>
    <p:sldId xmlns:r="http://schemas.openxmlformats.org/officeDocument/2006/relationships" id="262" r:id="R2fbcec22ef384bc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fb3565fab14bb4" /><Relationship Type="http://schemas.openxmlformats.org/officeDocument/2006/relationships/slide" Target="/ppt/slides/slide1.xml" Id="R45da025516834ceb" /><Relationship Type="http://schemas.openxmlformats.org/officeDocument/2006/relationships/slide" Target="/ppt/slides/slide2.xml" Id="R62572df3181f4c25" /><Relationship Type="http://schemas.openxmlformats.org/officeDocument/2006/relationships/slide" Target="/ppt/slides/slide3.xml" Id="Rce31d46ca07544bc" /><Relationship Type="http://schemas.openxmlformats.org/officeDocument/2006/relationships/slide" Target="/ppt/slides/slide4.xml" Id="Rd7fcad1199ab4f7a" /><Relationship Type="http://schemas.openxmlformats.org/officeDocument/2006/relationships/slide" Target="/ppt/slides/slide5.xml" Id="R5ce1265e871e467d" /><Relationship Type="http://schemas.openxmlformats.org/officeDocument/2006/relationships/slide" Target="/ppt/slides/slide6.xml" Id="R24e138e3408d42da" /><Relationship Type="http://schemas.openxmlformats.org/officeDocument/2006/relationships/slide" Target="/ppt/slides/slide7.xml" Id="R2fbcec22ef384bc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d51944973145f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27f0cfc56c4a82" /><Relationship Type="http://schemas.openxmlformats.org/officeDocument/2006/relationships/theme" Target="/ppt/slideMasters/theme/theme1.xml" Id="R20d3ece21b9e45f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627f0cfc56c4a8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3308180b944bc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05f09c308f4b5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6f81a1806648b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356d0e8ad544a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097aa3aa35432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ae56e5bbfc442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30f9180147485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FRISIKT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FRISIKT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FRISIKT AS ble etablert [år] og holder til i Gjøvik.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FRISIKT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FRISIKT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FRISIKT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30 339 187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1 152 986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8 112 788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107 671 375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154 654 284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FRISIKT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ØKONOMIRÅDGIVNING HOLDING AS  –  30,5 %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KARO INVEST AS  –  14,4 %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TØ INVEST AS  –  8,3 %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OWREN LISBETH  –  5,3 %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FRISIKT ØKONOMI &amp; RÅDGIVNING AS  –  3,9 %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SVARTEPUTTEN HOLDING AS  –  3,7 %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FRISIKT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Strandgata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2821 Gjøvik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post@okonomitjenester.no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www.okonomitjenester.no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999 173 411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FRISIKT AS</a:t>
            </a:r>
          </a:p>
        </p:txBody>
      </p:sp>
    </p:spTree>
  </p:cSld>
  <p:clrMapOvr>
    <a:masterClrMapping xmlns:a="http://schemas.openxmlformats.org/drawingml/2006/main"/>
  </p:clrMapOvr>
</p:sld>
</file>