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f74d8311ae4419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07c75c21ed14471"/>
  </p:sldMasterIdLst>
  <p:sldIdLst>
    <p:sldId xmlns:r="http://schemas.openxmlformats.org/officeDocument/2006/relationships" id="256" r:id="Rd2dc1e3301ba49a3"/>
    <p:sldId xmlns:r="http://schemas.openxmlformats.org/officeDocument/2006/relationships" id="257" r:id="Rbc8d67a2aeec4205"/>
    <p:sldId xmlns:r="http://schemas.openxmlformats.org/officeDocument/2006/relationships" id="258" r:id="Rb5fbf76e176b4d66"/>
    <p:sldId xmlns:r="http://schemas.openxmlformats.org/officeDocument/2006/relationships" id="259" r:id="R9b43a673b8234c17"/>
    <p:sldId xmlns:r="http://schemas.openxmlformats.org/officeDocument/2006/relationships" id="260" r:id="R7733d78068244c6a"/>
    <p:sldId xmlns:r="http://schemas.openxmlformats.org/officeDocument/2006/relationships" id="261" r:id="R497f75caef05497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7c75c21ed14471" /><Relationship Type="http://schemas.openxmlformats.org/officeDocument/2006/relationships/slide" Target="/ppt/slides/slide1.xml" Id="Rd2dc1e3301ba49a3" /><Relationship Type="http://schemas.openxmlformats.org/officeDocument/2006/relationships/slide" Target="/ppt/slides/slide2.xml" Id="Rbc8d67a2aeec4205" /><Relationship Type="http://schemas.openxmlformats.org/officeDocument/2006/relationships/slide" Target="/ppt/slides/slide3.xml" Id="Rb5fbf76e176b4d66" /><Relationship Type="http://schemas.openxmlformats.org/officeDocument/2006/relationships/slide" Target="/ppt/slides/slide4.xml" Id="R9b43a673b8234c17" /><Relationship Type="http://schemas.openxmlformats.org/officeDocument/2006/relationships/slide" Target="/ppt/slides/slide5.xml" Id="R7733d78068244c6a" /><Relationship Type="http://schemas.openxmlformats.org/officeDocument/2006/relationships/slide" Target="/ppt/slides/slide6.xml" Id="R497f75caef05497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0a98e78a454f1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6c5e7233264965" /><Relationship Type="http://schemas.openxmlformats.org/officeDocument/2006/relationships/theme" Target="/ppt/slideMasters/theme/theme1.xml" Id="R8cf434ad93f94db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c6c5e723326496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0a0ee828304d3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95ac2ff001459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0f2db3c49e409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b78e5cb0444e2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d34e1d3e5f46a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f8f961bec2427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FRISIKT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FRISIKT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FRISIKT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FRISIKT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FRISIKT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FRISIKT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Strandgata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2821 Gjøvik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post@okonomitjenester.no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www.okonomitjenester.no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999 173 411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FRISIKT AS</a:t>
            </a:r>
          </a:p>
        </p:txBody>
      </p:sp>
    </p:spTree>
  </p:cSld>
  <p:clrMapOvr>
    <a:masterClrMapping xmlns:a="http://schemas.openxmlformats.org/drawingml/2006/main"/>
  </p:clrMapOvr>
</p:sld>
</file>