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2d72ca509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dbcdfbabf4b18"/>
  </p:sldMasterIdLst>
  <p:sldIdLst>
    <p:sldId xmlns:r="http://schemas.openxmlformats.org/officeDocument/2006/relationships" id="256" r:id="R422d22d58c93498a"/>
    <p:sldId xmlns:r="http://schemas.openxmlformats.org/officeDocument/2006/relationships" id="257" r:id="R45239bee8ac9493d"/>
    <p:sldId xmlns:r="http://schemas.openxmlformats.org/officeDocument/2006/relationships" id="258" r:id="Reb8229d4fd1c4646"/>
    <p:sldId xmlns:r="http://schemas.openxmlformats.org/officeDocument/2006/relationships" id="259" r:id="R5404a33952f2428e"/>
    <p:sldId xmlns:r="http://schemas.openxmlformats.org/officeDocument/2006/relationships" id="260" r:id="R7f119696684c4b6d"/>
    <p:sldId xmlns:r="http://schemas.openxmlformats.org/officeDocument/2006/relationships" id="261" r:id="R19c4b77b979d4096"/>
    <p:sldId xmlns:r="http://schemas.openxmlformats.org/officeDocument/2006/relationships" id="262" r:id="R809f6db120fc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dbcdfbabf4b18" /><Relationship Type="http://schemas.openxmlformats.org/officeDocument/2006/relationships/slide" Target="/ppt/slides/slide1.xml" Id="R422d22d58c93498a" /><Relationship Type="http://schemas.openxmlformats.org/officeDocument/2006/relationships/slide" Target="/ppt/slides/slide2.xml" Id="R45239bee8ac9493d" /><Relationship Type="http://schemas.openxmlformats.org/officeDocument/2006/relationships/slide" Target="/ppt/slides/slide3.xml" Id="Reb8229d4fd1c4646" /><Relationship Type="http://schemas.openxmlformats.org/officeDocument/2006/relationships/slide" Target="/ppt/slides/slide4.xml" Id="R5404a33952f2428e" /><Relationship Type="http://schemas.openxmlformats.org/officeDocument/2006/relationships/slide" Target="/ppt/slides/slide5.xml" Id="R7f119696684c4b6d" /><Relationship Type="http://schemas.openxmlformats.org/officeDocument/2006/relationships/slide" Target="/ppt/slides/slide6.xml" Id="R19c4b77b979d4096" /><Relationship Type="http://schemas.openxmlformats.org/officeDocument/2006/relationships/slide" Target="/ppt/slides/slide7.xml" Id="R809f6db120fc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4819f7768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60681ab64fc1" /><Relationship Type="http://schemas.openxmlformats.org/officeDocument/2006/relationships/theme" Target="/ppt/slideMasters/theme/theme1.xml" Id="R2ed4f58d67b9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560681ab6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65533d897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a65caebb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226956aad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e3a564586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51ef09c1f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eb8490f03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458ad19da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20 081 852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1 834 614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4 173 764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JANNICHE FJELDSTAD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TINGELSTAD GUDBRAND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ULSET OLGA KOZLOVA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LARS EDVARD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SUNNSET BERIT OLINE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GRINA MARTHE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Handelspark, Smiegata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