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efc1ddf64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a2e2626f24227"/>
  </p:sldMasterIdLst>
  <p:sldIdLst>
    <p:sldId xmlns:r="http://schemas.openxmlformats.org/officeDocument/2006/relationships" id="256" r:id="Re2996d4f4a524509"/>
    <p:sldId xmlns:r="http://schemas.openxmlformats.org/officeDocument/2006/relationships" id="257" r:id="R9728828506564836"/>
    <p:sldId xmlns:r="http://schemas.openxmlformats.org/officeDocument/2006/relationships" id="258" r:id="R7fb8fc2c062647fd"/>
    <p:sldId xmlns:r="http://schemas.openxmlformats.org/officeDocument/2006/relationships" id="259" r:id="R60d622af028741e0"/>
    <p:sldId xmlns:r="http://schemas.openxmlformats.org/officeDocument/2006/relationships" id="260" r:id="R9da11826376a4f9c"/>
    <p:sldId xmlns:r="http://schemas.openxmlformats.org/officeDocument/2006/relationships" id="261" r:id="R5d97f0ad3fe8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a2e2626f24227" /><Relationship Type="http://schemas.openxmlformats.org/officeDocument/2006/relationships/slide" Target="/ppt/slides/slide1.xml" Id="Re2996d4f4a524509" /><Relationship Type="http://schemas.openxmlformats.org/officeDocument/2006/relationships/slide" Target="/ppt/slides/slide2.xml" Id="R9728828506564836" /><Relationship Type="http://schemas.openxmlformats.org/officeDocument/2006/relationships/slide" Target="/ppt/slides/slide3.xml" Id="R7fb8fc2c062647fd" /><Relationship Type="http://schemas.openxmlformats.org/officeDocument/2006/relationships/slide" Target="/ppt/slides/slide4.xml" Id="R60d622af028741e0" /><Relationship Type="http://schemas.openxmlformats.org/officeDocument/2006/relationships/slide" Target="/ppt/slides/slide5.xml" Id="R9da11826376a4f9c" /><Relationship Type="http://schemas.openxmlformats.org/officeDocument/2006/relationships/slide" Target="/ppt/slides/slide6.xml" Id="R5d97f0ad3fe8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920cdfe8b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038a56037410c" /><Relationship Type="http://schemas.openxmlformats.org/officeDocument/2006/relationships/theme" Target="/ppt/slideMasters/theme/theme1.xml" Id="Rc02616fca340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038a5603741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ca40a6088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a68dc63a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ef3c2629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a1ae6949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9ec773bc4b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41904bf9c43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Handelspark, Smiegata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