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25b503c0714a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108b5745cf4e70"/>
  </p:sldMasterIdLst>
  <p:sldIdLst>
    <p:sldId xmlns:r="http://schemas.openxmlformats.org/officeDocument/2006/relationships" id="256" r:id="R37e44b8c674f466b"/>
    <p:sldId xmlns:r="http://schemas.openxmlformats.org/officeDocument/2006/relationships" id="257" r:id="R9fe501d56d254156"/>
    <p:sldId xmlns:r="http://schemas.openxmlformats.org/officeDocument/2006/relationships" id="258" r:id="R541c65e6c7214bef"/>
    <p:sldId xmlns:r="http://schemas.openxmlformats.org/officeDocument/2006/relationships" id="259" r:id="Rb38eb098203245f8"/>
    <p:sldId xmlns:r="http://schemas.openxmlformats.org/officeDocument/2006/relationships" id="260" r:id="Rad2c5a30fade4e4d"/>
    <p:sldId xmlns:r="http://schemas.openxmlformats.org/officeDocument/2006/relationships" id="261" r:id="R3dee6c5c0d45441e"/>
    <p:sldId xmlns:r="http://schemas.openxmlformats.org/officeDocument/2006/relationships" id="262" r:id="R1dc882aa22e148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08b5745cf4e70" /><Relationship Type="http://schemas.openxmlformats.org/officeDocument/2006/relationships/slide" Target="/ppt/slides/slide1.xml" Id="R37e44b8c674f466b" /><Relationship Type="http://schemas.openxmlformats.org/officeDocument/2006/relationships/slide" Target="/ppt/slides/slide2.xml" Id="R9fe501d56d254156" /><Relationship Type="http://schemas.openxmlformats.org/officeDocument/2006/relationships/slide" Target="/ppt/slides/slide3.xml" Id="R541c65e6c7214bef" /><Relationship Type="http://schemas.openxmlformats.org/officeDocument/2006/relationships/slide" Target="/ppt/slides/slide4.xml" Id="Rb38eb098203245f8" /><Relationship Type="http://schemas.openxmlformats.org/officeDocument/2006/relationships/slide" Target="/ppt/slides/slide5.xml" Id="Rad2c5a30fade4e4d" /><Relationship Type="http://schemas.openxmlformats.org/officeDocument/2006/relationships/slide" Target="/ppt/slides/slide6.xml" Id="R3dee6c5c0d45441e" /><Relationship Type="http://schemas.openxmlformats.org/officeDocument/2006/relationships/slide" Target="/ppt/slides/slide7.xml" Id="R1dc882aa22e148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c3456bc6f48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2c18db06c4659" /><Relationship Type="http://schemas.openxmlformats.org/officeDocument/2006/relationships/theme" Target="/ppt/slideMasters/theme/theme1.xml" Id="Rb45c297534bb45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a2c18db06c46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da760f01040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e6bf6abea47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2f632b47742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0aaa67b3b43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4fbf19d0f41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a928295a24d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7f0394fd7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STAVANGER CITY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CITY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39 236 599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22 075 981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13 735 204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214 019 775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355 141 908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GRUPPEN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G. OTTERSLAND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NÆRINGSEIENDOM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999 146 899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