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607c204dc0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90ba1b82ea4205"/>
  </p:sldMasterIdLst>
  <p:sldIdLst>
    <p:sldId xmlns:r="http://schemas.openxmlformats.org/officeDocument/2006/relationships" id="256" r:id="R97a2da016ebd4424"/>
    <p:sldId xmlns:r="http://schemas.openxmlformats.org/officeDocument/2006/relationships" id="257" r:id="R0683da113f014be2"/>
    <p:sldId xmlns:r="http://schemas.openxmlformats.org/officeDocument/2006/relationships" id="258" r:id="R85db155b35f94ac1"/>
    <p:sldId xmlns:r="http://schemas.openxmlformats.org/officeDocument/2006/relationships" id="259" r:id="Rb19959223fa84fbb"/>
    <p:sldId xmlns:r="http://schemas.openxmlformats.org/officeDocument/2006/relationships" id="260" r:id="R3c41cd413db94787"/>
    <p:sldId xmlns:r="http://schemas.openxmlformats.org/officeDocument/2006/relationships" id="261" r:id="R8f2fce05f14442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0ba1b82ea4205" /><Relationship Type="http://schemas.openxmlformats.org/officeDocument/2006/relationships/slide" Target="/ppt/slides/slide1.xml" Id="R97a2da016ebd4424" /><Relationship Type="http://schemas.openxmlformats.org/officeDocument/2006/relationships/slide" Target="/ppt/slides/slide2.xml" Id="R0683da113f014be2" /><Relationship Type="http://schemas.openxmlformats.org/officeDocument/2006/relationships/slide" Target="/ppt/slides/slide3.xml" Id="R85db155b35f94ac1" /><Relationship Type="http://schemas.openxmlformats.org/officeDocument/2006/relationships/slide" Target="/ppt/slides/slide4.xml" Id="Rb19959223fa84fbb" /><Relationship Type="http://schemas.openxmlformats.org/officeDocument/2006/relationships/slide" Target="/ppt/slides/slide5.xml" Id="R3c41cd413db94787" /><Relationship Type="http://schemas.openxmlformats.org/officeDocument/2006/relationships/slide" Target="/ppt/slides/slide6.xml" Id="R8f2fce05f14442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e906fb16946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159de66344167" /><Relationship Type="http://schemas.openxmlformats.org/officeDocument/2006/relationships/theme" Target="/ppt/slideMasters/theme/theme1.xml" Id="R0e4a948a07f545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e159de6634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b11fd0fbc4d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2a98a874743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d347653294e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25640c3e54e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895d889e34f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d8cca093c42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CITY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999 146 899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