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c6a5eac9ba49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ec88d56edb472f"/>
  </p:sldMasterIdLst>
  <p:sldIdLst>
    <p:sldId xmlns:r="http://schemas.openxmlformats.org/officeDocument/2006/relationships" id="256" r:id="R1bb8141611a64fc4"/>
    <p:sldId xmlns:r="http://schemas.openxmlformats.org/officeDocument/2006/relationships" id="257" r:id="R268bd7618d38467a"/>
    <p:sldId xmlns:r="http://schemas.openxmlformats.org/officeDocument/2006/relationships" id="258" r:id="R96b03f27ca3d4cc3"/>
    <p:sldId xmlns:r="http://schemas.openxmlformats.org/officeDocument/2006/relationships" id="259" r:id="R67690faa59a9400b"/>
    <p:sldId xmlns:r="http://schemas.openxmlformats.org/officeDocument/2006/relationships" id="260" r:id="Rb28fb489be114a1e"/>
    <p:sldId xmlns:r="http://schemas.openxmlformats.org/officeDocument/2006/relationships" id="261" r:id="R520ead2239e04ac0"/>
    <p:sldId xmlns:r="http://schemas.openxmlformats.org/officeDocument/2006/relationships" id="262" r:id="R7e62364b703e42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ec88d56edb472f" /><Relationship Type="http://schemas.openxmlformats.org/officeDocument/2006/relationships/slide" Target="/ppt/slides/slide1.xml" Id="R1bb8141611a64fc4" /><Relationship Type="http://schemas.openxmlformats.org/officeDocument/2006/relationships/slide" Target="/ppt/slides/slide2.xml" Id="R268bd7618d38467a" /><Relationship Type="http://schemas.openxmlformats.org/officeDocument/2006/relationships/slide" Target="/ppt/slides/slide3.xml" Id="R96b03f27ca3d4cc3" /><Relationship Type="http://schemas.openxmlformats.org/officeDocument/2006/relationships/slide" Target="/ppt/slides/slide4.xml" Id="R67690faa59a9400b" /><Relationship Type="http://schemas.openxmlformats.org/officeDocument/2006/relationships/slide" Target="/ppt/slides/slide5.xml" Id="Rb28fb489be114a1e" /><Relationship Type="http://schemas.openxmlformats.org/officeDocument/2006/relationships/slide" Target="/ppt/slides/slide6.xml" Id="R520ead2239e04ac0" /><Relationship Type="http://schemas.openxmlformats.org/officeDocument/2006/relationships/slide" Target="/ppt/slides/slide7.xml" Id="R7e62364b703e42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56297f64e44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d58b1c5d84562" /><Relationship Type="http://schemas.openxmlformats.org/officeDocument/2006/relationships/theme" Target="/ppt/slideMasters/theme/theme1.xml" Id="R2bf62b3293f143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d58b1c5d8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95cfdb1eb4b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1a571c51342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511da39c54f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13d7c326744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43e7ca6bf40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fb3f28dce49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3f9929fc04b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 VVS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78 000 020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12 822 715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10 608 926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5 466 457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41 709 892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HSJ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SBJ KAPITAL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JANSEN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REINSHORN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Torneroseveien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51628255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999 136 613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