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077ed57d8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8d4f968794e2e"/>
  </p:sldMasterIdLst>
  <p:sldIdLst>
    <p:sldId xmlns:r="http://schemas.openxmlformats.org/officeDocument/2006/relationships" id="256" r:id="Rca4c73210d5b4524"/>
    <p:sldId xmlns:r="http://schemas.openxmlformats.org/officeDocument/2006/relationships" id="257" r:id="R8489e00d3902416f"/>
    <p:sldId xmlns:r="http://schemas.openxmlformats.org/officeDocument/2006/relationships" id="258" r:id="R64fc75c26f7046a7"/>
    <p:sldId xmlns:r="http://schemas.openxmlformats.org/officeDocument/2006/relationships" id="259" r:id="R8c1c4a6af92941a3"/>
    <p:sldId xmlns:r="http://schemas.openxmlformats.org/officeDocument/2006/relationships" id="260" r:id="Ra7c0938cee804c47"/>
    <p:sldId xmlns:r="http://schemas.openxmlformats.org/officeDocument/2006/relationships" id="261" r:id="R68c65869c3d04429"/>
    <p:sldId xmlns:r="http://schemas.openxmlformats.org/officeDocument/2006/relationships" id="262" r:id="R4474f2d94164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8d4f968794e2e" /><Relationship Type="http://schemas.openxmlformats.org/officeDocument/2006/relationships/slide" Target="/ppt/slides/slide1.xml" Id="Rca4c73210d5b4524" /><Relationship Type="http://schemas.openxmlformats.org/officeDocument/2006/relationships/slide" Target="/ppt/slides/slide2.xml" Id="R8489e00d3902416f" /><Relationship Type="http://schemas.openxmlformats.org/officeDocument/2006/relationships/slide" Target="/ppt/slides/slide3.xml" Id="R64fc75c26f7046a7" /><Relationship Type="http://schemas.openxmlformats.org/officeDocument/2006/relationships/slide" Target="/ppt/slides/slide4.xml" Id="R8c1c4a6af92941a3" /><Relationship Type="http://schemas.openxmlformats.org/officeDocument/2006/relationships/slide" Target="/ppt/slides/slide5.xml" Id="Ra7c0938cee804c47" /><Relationship Type="http://schemas.openxmlformats.org/officeDocument/2006/relationships/slide" Target="/ppt/slides/slide6.xml" Id="R68c65869c3d04429" /><Relationship Type="http://schemas.openxmlformats.org/officeDocument/2006/relationships/slide" Target="/ppt/slides/slide7.xml" Id="R4474f2d94164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938c1758c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11a0248a4093" /><Relationship Type="http://schemas.openxmlformats.org/officeDocument/2006/relationships/theme" Target="/ppt/slideMasters/theme/theme1.xml" Id="Ra06263efcf65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811a0248a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60a4995048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23b77291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a4f39e27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80f13fe643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e34f014b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103463f6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f59a9dce1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