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44e663323440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f55cc0d321403b"/>
  </p:sldMasterIdLst>
  <p:sldIdLst>
    <p:sldId xmlns:r="http://schemas.openxmlformats.org/officeDocument/2006/relationships" id="256" r:id="R8b21d58701b642f1"/>
    <p:sldId xmlns:r="http://schemas.openxmlformats.org/officeDocument/2006/relationships" id="257" r:id="R0d1bb9ea5b0443de"/>
    <p:sldId xmlns:r="http://schemas.openxmlformats.org/officeDocument/2006/relationships" id="258" r:id="Rf3196c0754f747f7"/>
    <p:sldId xmlns:r="http://schemas.openxmlformats.org/officeDocument/2006/relationships" id="259" r:id="R4c4f0b6e6fec4938"/>
    <p:sldId xmlns:r="http://schemas.openxmlformats.org/officeDocument/2006/relationships" id="260" r:id="R2b5a3030898a45cc"/>
    <p:sldId xmlns:r="http://schemas.openxmlformats.org/officeDocument/2006/relationships" id="261" r:id="R3f0ee5fbd8e74d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f55cc0d321403b" /><Relationship Type="http://schemas.openxmlformats.org/officeDocument/2006/relationships/slide" Target="/ppt/slides/slide1.xml" Id="R8b21d58701b642f1" /><Relationship Type="http://schemas.openxmlformats.org/officeDocument/2006/relationships/slide" Target="/ppt/slides/slide2.xml" Id="R0d1bb9ea5b0443de" /><Relationship Type="http://schemas.openxmlformats.org/officeDocument/2006/relationships/slide" Target="/ppt/slides/slide3.xml" Id="Rf3196c0754f747f7" /><Relationship Type="http://schemas.openxmlformats.org/officeDocument/2006/relationships/slide" Target="/ppt/slides/slide4.xml" Id="R4c4f0b6e6fec4938" /><Relationship Type="http://schemas.openxmlformats.org/officeDocument/2006/relationships/slide" Target="/ppt/slides/slide5.xml" Id="R2b5a3030898a45cc" /><Relationship Type="http://schemas.openxmlformats.org/officeDocument/2006/relationships/slide" Target="/ppt/slides/slide6.xml" Id="R3f0ee5fbd8e74d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2028aaed646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5c56e35494ecf" /><Relationship Type="http://schemas.openxmlformats.org/officeDocument/2006/relationships/theme" Target="/ppt/slideMasters/theme/theme1.xml" Id="Rfb894a31c86041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d5c56e35494e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18f573b8241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7f133b03245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c6a31be0d44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ca5eda59e46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06ead659442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f1c7e1fb742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EVJEN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Stangsgate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999 130 356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