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bc68fe5cb444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28188e8e44638"/>
  </p:sldMasterIdLst>
  <p:sldIdLst>
    <p:sldId xmlns:r="http://schemas.openxmlformats.org/officeDocument/2006/relationships" id="256" r:id="R77a0c468810c4cce"/>
    <p:sldId xmlns:r="http://schemas.openxmlformats.org/officeDocument/2006/relationships" id="257" r:id="R3036ec14bbac438a"/>
    <p:sldId xmlns:r="http://schemas.openxmlformats.org/officeDocument/2006/relationships" id="258" r:id="R491486764cbc41c7"/>
    <p:sldId xmlns:r="http://schemas.openxmlformats.org/officeDocument/2006/relationships" id="259" r:id="R93fb5ed62a0147b8"/>
    <p:sldId xmlns:r="http://schemas.openxmlformats.org/officeDocument/2006/relationships" id="260" r:id="R52b7f7d54d9e45c1"/>
    <p:sldId xmlns:r="http://schemas.openxmlformats.org/officeDocument/2006/relationships" id="261" r:id="Rd9aaee46321a4bad"/>
    <p:sldId xmlns:r="http://schemas.openxmlformats.org/officeDocument/2006/relationships" id="262" r:id="R5f95b359138f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28188e8e44638" /><Relationship Type="http://schemas.openxmlformats.org/officeDocument/2006/relationships/slide" Target="/ppt/slides/slide1.xml" Id="R77a0c468810c4cce" /><Relationship Type="http://schemas.openxmlformats.org/officeDocument/2006/relationships/slide" Target="/ppt/slides/slide2.xml" Id="R3036ec14bbac438a" /><Relationship Type="http://schemas.openxmlformats.org/officeDocument/2006/relationships/slide" Target="/ppt/slides/slide3.xml" Id="R491486764cbc41c7" /><Relationship Type="http://schemas.openxmlformats.org/officeDocument/2006/relationships/slide" Target="/ppt/slides/slide4.xml" Id="R93fb5ed62a0147b8" /><Relationship Type="http://schemas.openxmlformats.org/officeDocument/2006/relationships/slide" Target="/ppt/slides/slide5.xml" Id="R52b7f7d54d9e45c1" /><Relationship Type="http://schemas.openxmlformats.org/officeDocument/2006/relationships/slide" Target="/ppt/slides/slide6.xml" Id="Rd9aaee46321a4bad" /><Relationship Type="http://schemas.openxmlformats.org/officeDocument/2006/relationships/slide" Target="/ppt/slides/slide7.xml" Id="R5f95b359138f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88c7e3f2f43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9ce7fac6646c4" /><Relationship Type="http://schemas.openxmlformats.org/officeDocument/2006/relationships/theme" Target="/ppt/slideMasters/theme/theme1.xml" Id="Rfd251ce43bb443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9ce7fac66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550dfc46845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ead3f1d0b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f57404f2545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3b5ebdb0f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f35772e3144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0001f4a6e4b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19dc5c59b46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OG SØNN EXPRESS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OG SØNN EXPRESS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10 585 581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−1 337 572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−1 101 848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2 440 664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AGNIESZKA MALGORZATA KIPIELA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Svenskerudveien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999 086 594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