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9cb543689c49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e5999c22c04b7b"/>
  </p:sldMasterIdLst>
  <p:sldIdLst>
    <p:sldId xmlns:r="http://schemas.openxmlformats.org/officeDocument/2006/relationships" id="256" r:id="R8ca355eb0b3d47d7"/>
    <p:sldId xmlns:r="http://schemas.openxmlformats.org/officeDocument/2006/relationships" id="257" r:id="Re886d3b45fef4390"/>
    <p:sldId xmlns:r="http://schemas.openxmlformats.org/officeDocument/2006/relationships" id="258" r:id="Re1520ffc09934165"/>
    <p:sldId xmlns:r="http://schemas.openxmlformats.org/officeDocument/2006/relationships" id="259" r:id="R8dee3264c9994ecd"/>
    <p:sldId xmlns:r="http://schemas.openxmlformats.org/officeDocument/2006/relationships" id="260" r:id="R814f5c09f1254ba5"/>
    <p:sldId xmlns:r="http://schemas.openxmlformats.org/officeDocument/2006/relationships" id="261" r:id="Rb84cfe6e2ca54457"/>
    <p:sldId xmlns:r="http://schemas.openxmlformats.org/officeDocument/2006/relationships" id="262" r:id="Rae5a57596ae944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e5999c22c04b7b" /><Relationship Type="http://schemas.openxmlformats.org/officeDocument/2006/relationships/slide" Target="/ppt/slides/slide1.xml" Id="R8ca355eb0b3d47d7" /><Relationship Type="http://schemas.openxmlformats.org/officeDocument/2006/relationships/slide" Target="/ppt/slides/slide2.xml" Id="Re886d3b45fef4390" /><Relationship Type="http://schemas.openxmlformats.org/officeDocument/2006/relationships/slide" Target="/ppt/slides/slide3.xml" Id="Re1520ffc09934165" /><Relationship Type="http://schemas.openxmlformats.org/officeDocument/2006/relationships/slide" Target="/ppt/slides/slide4.xml" Id="R8dee3264c9994ecd" /><Relationship Type="http://schemas.openxmlformats.org/officeDocument/2006/relationships/slide" Target="/ppt/slides/slide5.xml" Id="R814f5c09f1254ba5" /><Relationship Type="http://schemas.openxmlformats.org/officeDocument/2006/relationships/slide" Target="/ppt/slides/slide6.xml" Id="Rb84cfe6e2ca54457" /><Relationship Type="http://schemas.openxmlformats.org/officeDocument/2006/relationships/slide" Target="/ppt/slides/slide7.xml" Id="Rae5a57596ae944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c28aba05814e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8d3de7dde49e0" /><Relationship Type="http://schemas.openxmlformats.org/officeDocument/2006/relationships/theme" Target="/ppt/slideMasters/theme/theme1.xml" Id="R9dd021ef545f44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c8d3de7dde49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7665774a945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bc432ed134f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d5e5210e34f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e46c81ecf46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d0821d0154a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3c06aa2ce42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0f014ad434f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ROAN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ROAN REGNSKAPSKONTOR AS ble etablert [år] og holder til i Brandsfjord.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1 005 914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431 136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673 369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OLAV JOHANSEN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OLA JOHANSEN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Brandsfjord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7194 Brandsfjord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999 080 340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ROAN REGNSKAPSKONTOR AS</a:t>
            </a:r>
          </a:p>
        </p:txBody>
      </p:sp>
    </p:spTree>
  </p:cSld>
  <p:clrMapOvr>
    <a:masterClrMapping xmlns:a="http://schemas.openxmlformats.org/drawingml/2006/main"/>
  </p:clrMapOvr>
</p:sld>
</file>