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3af4307c8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d9e2948fe41a5"/>
  </p:sldMasterIdLst>
  <p:sldIdLst>
    <p:sldId xmlns:r="http://schemas.openxmlformats.org/officeDocument/2006/relationships" id="256" r:id="R25ae86d587cb4622"/>
    <p:sldId xmlns:r="http://schemas.openxmlformats.org/officeDocument/2006/relationships" id="257" r:id="R573a4058ff2243fc"/>
    <p:sldId xmlns:r="http://schemas.openxmlformats.org/officeDocument/2006/relationships" id="258" r:id="Rb8554a96a1f54edf"/>
    <p:sldId xmlns:r="http://schemas.openxmlformats.org/officeDocument/2006/relationships" id="259" r:id="Rdc937472607f473b"/>
    <p:sldId xmlns:r="http://schemas.openxmlformats.org/officeDocument/2006/relationships" id="260" r:id="Rda21c01c362b4b70"/>
    <p:sldId xmlns:r="http://schemas.openxmlformats.org/officeDocument/2006/relationships" id="261" r:id="R40d7e26dfcb04a93"/>
    <p:sldId xmlns:r="http://schemas.openxmlformats.org/officeDocument/2006/relationships" id="262" r:id="Rbc8b38377aeb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9e2948fe41a5" /><Relationship Type="http://schemas.openxmlformats.org/officeDocument/2006/relationships/slide" Target="/ppt/slides/slide1.xml" Id="R25ae86d587cb4622" /><Relationship Type="http://schemas.openxmlformats.org/officeDocument/2006/relationships/slide" Target="/ppt/slides/slide2.xml" Id="R573a4058ff2243fc" /><Relationship Type="http://schemas.openxmlformats.org/officeDocument/2006/relationships/slide" Target="/ppt/slides/slide3.xml" Id="Rb8554a96a1f54edf" /><Relationship Type="http://schemas.openxmlformats.org/officeDocument/2006/relationships/slide" Target="/ppt/slides/slide4.xml" Id="Rdc937472607f473b" /><Relationship Type="http://schemas.openxmlformats.org/officeDocument/2006/relationships/slide" Target="/ppt/slides/slide5.xml" Id="Rda21c01c362b4b70" /><Relationship Type="http://schemas.openxmlformats.org/officeDocument/2006/relationships/slide" Target="/ppt/slides/slide6.xml" Id="R40d7e26dfcb04a93" /><Relationship Type="http://schemas.openxmlformats.org/officeDocument/2006/relationships/slide" Target="/ppt/slides/slide7.xml" Id="Rbc8b38377aeb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31267cb55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cd29060d4450" /><Relationship Type="http://schemas.openxmlformats.org/officeDocument/2006/relationships/theme" Target="/ppt/slideMasters/theme/theme1.xml" Id="Reb8ff346cb65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7cd29060d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6a501f09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14faa090b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9ebdcc8e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43e600cc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2a793507d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eee97b9e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abc34e07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