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aa9fc3647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2d014adff434e"/>
  </p:sldMasterIdLst>
  <p:sldIdLst>
    <p:sldId xmlns:r="http://schemas.openxmlformats.org/officeDocument/2006/relationships" id="256" r:id="R9cdc41ac430a4b5c"/>
    <p:sldId xmlns:r="http://schemas.openxmlformats.org/officeDocument/2006/relationships" id="257" r:id="Ra27e64dcadf046d4"/>
    <p:sldId xmlns:r="http://schemas.openxmlformats.org/officeDocument/2006/relationships" id="258" r:id="Re9be74d33b114042"/>
    <p:sldId xmlns:r="http://schemas.openxmlformats.org/officeDocument/2006/relationships" id="259" r:id="R7098d776f9ce43a3"/>
    <p:sldId xmlns:r="http://schemas.openxmlformats.org/officeDocument/2006/relationships" id="260" r:id="Rce83290bd8814f8c"/>
    <p:sldId xmlns:r="http://schemas.openxmlformats.org/officeDocument/2006/relationships" id="261" r:id="R17bd24f321e547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2d014adff434e" /><Relationship Type="http://schemas.openxmlformats.org/officeDocument/2006/relationships/slide" Target="/ppt/slides/slide1.xml" Id="R9cdc41ac430a4b5c" /><Relationship Type="http://schemas.openxmlformats.org/officeDocument/2006/relationships/slide" Target="/ppt/slides/slide2.xml" Id="Ra27e64dcadf046d4" /><Relationship Type="http://schemas.openxmlformats.org/officeDocument/2006/relationships/slide" Target="/ppt/slides/slide3.xml" Id="Re9be74d33b114042" /><Relationship Type="http://schemas.openxmlformats.org/officeDocument/2006/relationships/slide" Target="/ppt/slides/slide4.xml" Id="R7098d776f9ce43a3" /><Relationship Type="http://schemas.openxmlformats.org/officeDocument/2006/relationships/slide" Target="/ppt/slides/slide5.xml" Id="Rce83290bd8814f8c" /><Relationship Type="http://schemas.openxmlformats.org/officeDocument/2006/relationships/slide" Target="/ppt/slides/slide6.xml" Id="R17bd24f321e547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65351cd35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86bc065324f97" /><Relationship Type="http://schemas.openxmlformats.org/officeDocument/2006/relationships/theme" Target="/ppt/slideMasters/theme/theme1.xml" Id="R38756f4d99c4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d86bc06532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75cfe5b84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5f3b4947d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d5c2dc391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e0a9c244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5f5641fc41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1ec572940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kariannelk@yahoo.com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999 059 309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