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68aad94c7794d0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e7391c74dbc4255"/>
  </p:sldMasterIdLst>
  <p:sldIdLst>
    <p:sldId xmlns:r="http://schemas.openxmlformats.org/officeDocument/2006/relationships" id="256" r:id="R94eeae9c0b524c3f"/>
    <p:sldId xmlns:r="http://schemas.openxmlformats.org/officeDocument/2006/relationships" id="257" r:id="R2c33387d216d40a0"/>
    <p:sldId xmlns:r="http://schemas.openxmlformats.org/officeDocument/2006/relationships" id="258" r:id="Rc51e663a343848e5"/>
    <p:sldId xmlns:r="http://schemas.openxmlformats.org/officeDocument/2006/relationships" id="259" r:id="Rdeab713e1a5a442c"/>
    <p:sldId xmlns:r="http://schemas.openxmlformats.org/officeDocument/2006/relationships" id="260" r:id="R865a2ef37fe44da5"/>
    <p:sldId xmlns:r="http://schemas.openxmlformats.org/officeDocument/2006/relationships" id="261" r:id="R297dfa857bc843d0"/>
    <p:sldId xmlns:r="http://schemas.openxmlformats.org/officeDocument/2006/relationships" id="262" r:id="Rd31769e96439416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7391c74dbc4255" /><Relationship Type="http://schemas.openxmlformats.org/officeDocument/2006/relationships/slide" Target="/ppt/slides/slide1.xml" Id="R94eeae9c0b524c3f" /><Relationship Type="http://schemas.openxmlformats.org/officeDocument/2006/relationships/slide" Target="/ppt/slides/slide2.xml" Id="R2c33387d216d40a0" /><Relationship Type="http://schemas.openxmlformats.org/officeDocument/2006/relationships/slide" Target="/ppt/slides/slide3.xml" Id="Rc51e663a343848e5" /><Relationship Type="http://schemas.openxmlformats.org/officeDocument/2006/relationships/slide" Target="/ppt/slides/slide4.xml" Id="Rdeab713e1a5a442c" /><Relationship Type="http://schemas.openxmlformats.org/officeDocument/2006/relationships/slide" Target="/ppt/slides/slide5.xml" Id="R865a2ef37fe44da5" /><Relationship Type="http://schemas.openxmlformats.org/officeDocument/2006/relationships/slide" Target="/ppt/slides/slide6.xml" Id="R297dfa857bc843d0" /><Relationship Type="http://schemas.openxmlformats.org/officeDocument/2006/relationships/slide" Target="/ppt/slides/slide7.xml" Id="Rd31769e96439416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7c2372b30b41f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d2bbf98e9b4b80" /><Relationship Type="http://schemas.openxmlformats.org/officeDocument/2006/relationships/theme" Target="/ppt/slideMasters/theme/theme1.xml" Id="Rd79c880e88bd44e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8d2bbf98e9b4b8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449fdfe881434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ba942c0ba343b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f5ef74b8f940c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79e8b53282463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7acd23aaff495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66addf02a5419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0e6c9949d34ef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PARADIS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PARADIS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PARADIS REGNSKAP AS ble etablert [år] og holder til i Nesttun.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PARADIS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PARADIS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PARADIS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13 825 691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615 066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562 756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4 372 800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8 075 926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PARADIS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PARADIS REGNSKAP AS  –  24,0 %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KRISTINE SKAGE  –  11,0 %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HERFINDAL  –  11,0 %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HILDEGUNN NETELAND  –  11,0 %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IRINA BROSVIK  –  11,0 %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MARTIN ELVEBAKKEN  –  11,0 %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PARADIS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Seksjon 29, Hardangervegen 72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5224 Nesttun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92 41 73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post@paradisregnskap.no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www.paradisregnskap.no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999 054 463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PARADIS REGNSKAP AS</a:t>
            </a:r>
          </a:p>
        </p:txBody>
      </p:sp>
    </p:spTree>
  </p:cSld>
  <p:clrMapOvr>
    <a:masterClrMapping xmlns:a="http://schemas.openxmlformats.org/drawingml/2006/main"/>
  </p:clrMapOvr>
</p:sld>
</file>