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7e8e37d5c40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587de8b2845cf"/>
  </p:sldMasterIdLst>
  <p:sldIdLst>
    <p:sldId xmlns:r="http://schemas.openxmlformats.org/officeDocument/2006/relationships" id="256" r:id="R40a833525cec46c5"/>
    <p:sldId xmlns:r="http://schemas.openxmlformats.org/officeDocument/2006/relationships" id="257" r:id="Ra3e405557699461c"/>
    <p:sldId xmlns:r="http://schemas.openxmlformats.org/officeDocument/2006/relationships" id="258" r:id="R992a9207db624cd3"/>
    <p:sldId xmlns:r="http://schemas.openxmlformats.org/officeDocument/2006/relationships" id="259" r:id="R501dae2fbad34ec4"/>
    <p:sldId xmlns:r="http://schemas.openxmlformats.org/officeDocument/2006/relationships" id="260" r:id="R9a2598cde41d4351"/>
    <p:sldId xmlns:r="http://schemas.openxmlformats.org/officeDocument/2006/relationships" id="261" r:id="R1973b4b292d448ad"/>
    <p:sldId xmlns:r="http://schemas.openxmlformats.org/officeDocument/2006/relationships" id="262" r:id="R47a869ba2451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587de8b2845cf" /><Relationship Type="http://schemas.openxmlformats.org/officeDocument/2006/relationships/slide" Target="/ppt/slides/slide1.xml" Id="R40a833525cec46c5" /><Relationship Type="http://schemas.openxmlformats.org/officeDocument/2006/relationships/slide" Target="/ppt/slides/slide2.xml" Id="Ra3e405557699461c" /><Relationship Type="http://schemas.openxmlformats.org/officeDocument/2006/relationships/slide" Target="/ppt/slides/slide3.xml" Id="R992a9207db624cd3" /><Relationship Type="http://schemas.openxmlformats.org/officeDocument/2006/relationships/slide" Target="/ppt/slides/slide4.xml" Id="R501dae2fbad34ec4" /><Relationship Type="http://schemas.openxmlformats.org/officeDocument/2006/relationships/slide" Target="/ppt/slides/slide5.xml" Id="R9a2598cde41d4351" /><Relationship Type="http://schemas.openxmlformats.org/officeDocument/2006/relationships/slide" Target="/ppt/slides/slide6.xml" Id="R1973b4b292d448ad" /><Relationship Type="http://schemas.openxmlformats.org/officeDocument/2006/relationships/slide" Target="/ppt/slides/slide7.xml" Id="R47a869ba2451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537d0341f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c2284e7b34f58" /><Relationship Type="http://schemas.openxmlformats.org/officeDocument/2006/relationships/theme" Target="/ppt/slideMasters/theme/theme1.xml" Id="R3392b683bd81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c2284e7b3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1892f4668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7330dbe1a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b1d0e2866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5f8273635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1ad0f471d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7f6879332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94077492a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