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73f5386fc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3a22b297c479d"/>
  </p:sldMasterIdLst>
  <p:sldIdLst>
    <p:sldId xmlns:r="http://schemas.openxmlformats.org/officeDocument/2006/relationships" id="256" r:id="Rb1d4b5fcb7884546"/>
    <p:sldId xmlns:r="http://schemas.openxmlformats.org/officeDocument/2006/relationships" id="257" r:id="R5089acc98993463f"/>
    <p:sldId xmlns:r="http://schemas.openxmlformats.org/officeDocument/2006/relationships" id="258" r:id="R50196e8bdad14190"/>
    <p:sldId xmlns:r="http://schemas.openxmlformats.org/officeDocument/2006/relationships" id="259" r:id="Rd0ecfbf68d68487b"/>
    <p:sldId xmlns:r="http://schemas.openxmlformats.org/officeDocument/2006/relationships" id="260" r:id="R280d4dd6323340ec"/>
    <p:sldId xmlns:r="http://schemas.openxmlformats.org/officeDocument/2006/relationships" id="261" r:id="Rf9c683155f2e4a8b"/>
    <p:sldId xmlns:r="http://schemas.openxmlformats.org/officeDocument/2006/relationships" id="262" r:id="Rc8800ce9263b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3a22b297c479d" /><Relationship Type="http://schemas.openxmlformats.org/officeDocument/2006/relationships/slide" Target="/ppt/slides/slide1.xml" Id="Rb1d4b5fcb7884546" /><Relationship Type="http://schemas.openxmlformats.org/officeDocument/2006/relationships/slide" Target="/ppt/slides/slide2.xml" Id="R5089acc98993463f" /><Relationship Type="http://schemas.openxmlformats.org/officeDocument/2006/relationships/slide" Target="/ppt/slides/slide3.xml" Id="R50196e8bdad14190" /><Relationship Type="http://schemas.openxmlformats.org/officeDocument/2006/relationships/slide" Target="/ppt/slides/slide4.xml" Id="Rd0ecfbf68d68487b" /><Relationship Type="http://schemas.openxmlformats.org/officeDocument/2006/relationships/slide" Target="/ppt/slides/slide5.xml" Id="R280d4dd6323340ec" /><Relationship Type="http://schemas.openxmlformats.org/officeDocument/2006/relationships/slide" Target="/ppt/slides/slide6.xml" Id="Rf9c683155f2e4a8b" /><Relationship Type="http://schemas.openxmlformats.org/officeDocument/2006/relationships/slide" Target="/ppt/slides/slide7.xml" Id="Rc8800ce9263b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8e7a69a8c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0680b6644502" /><Relationship Type="http://schemas.openxmlformats.org/officeDocument/2006/relationships/theme" Target="/ppt/slideMasters/theme/theme1.xml" Id="Re6125a794579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e0680b664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a8b863c9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e821477a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3ffb7035a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700d0582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2cc34d82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5139cedf9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45f1ea2f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