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4e57023e1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b7f30224141a7"/>
  </p:sldMasterIdLst>
  <p:sldIdLst>
    <p:sldId xmlns:r="http://schemas.openxmlformats.org/officeDocument/2006/relationships" id="256" r:id="R87505d29ba954f25"/>
    <p:sldId xmlns:r="http://schemas.openxmlformats.org/officeDocument/2006/relationships" id="257" r:id="Rb6ae882d539a4678"/>
    <p:sldId xmlns:r="http://schemas.openxmlformats.org/officeDocument/2006/relationships" id="258" r:id="Rd167140cde274d17"/>
    <p:sldId xmlns:r="http://schemas.openxmlformats.org/officeDocument/2006/relationships" id="259" r:id="Rb6b25558ca7f4248"/>
    <p:sldId xmlns:r="http://schemas.openxmlformats.org/officeDocument/2006/relationships" id="260" r:id="R9d40998b8357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b7f30224141a7" /><Relationship Type="http://schemas.openxmlformats.org/officeDocument/2006/relationships/slide" Target="/ppt/slides/slide1.xml" Id="R87505d29ba954f25" /><Relationship Type="http://schemas.openxmlformats.org/officeDocument/2006/relationships/slide" Target="/ppt/slides/slide2.xml" Id="Rb6ae882d539a4678" /><Relationship Type="http://schemas.openxmlformats.org/officeDocument/2006/relationships/slide" Target="/ppt/slides/slide3.xml" Id="Rd167140cde274d17" /><Relationship Type="http://schemas.openxmlformats.org/officeDocument/2006/relationships/slide" Target="/ppt/slides/slide4.xml" Id="Rb6b25558ca7f4248" /><Relationship Type="http://schemas.openxmlformats.org/officeDocument/2006/relationships/slide" Target="/ppt/slides/slide5.xml" Id="R9d40998b8357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7adc7c24b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557ac6a44b4b" /><Relationship Type="http://schemas.openxmlformats.org/officeDocument/2006/relationships/theme" Target="/ppt/slideMasters/theme/theme1.xml" Id="Rb04e9a53ea5f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0557ac6a4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a2c211f5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96969a361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7bf0ab70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7b22fd540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900b8674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