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d9ca12032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7265a1da448d1"/>
  </p:sldMasterIdLst>
  <p:sldIdLst>
    <p:sldId xmlns:r="http://schemas.openxmlformats.org/officeDocument/2006/relationships" id="256" r:id="R2f00169538414533"/>
    <p:sldId xmlns:r="http://schemas.openxmlformats.org/officeDocument/2006/relationships" id="257" r:id="R6b4050d8975c44cd"/>
    <p:sldId xmlns:r="http://schemas.openxmlformats.org/officeDocument/2006/relationships" id="258" r:id="Ra6ce6b2221d54806"/>
    <p:sldId xmlns:r="http://schemas.openxmlformats.org/officeDocument/2006/relationships" id="259" r:id="R3f923b06fadf4950"/>
    <p:sldId xmlns:r="http://schemas.openxmlformats.org/officeDocument/2006/relationships" id="260" r:id="Rcb8754419d21488e"/>
    <p:sldId xmlns:r="http://schemas.openxmlformats.org/officeDocument/2006/relationships" id="261" r:id="R3cfb6abbd1eb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265a1da448d1" /><Relationship Type="http://schemas.openxmlformats.org/officeDocument/2006/relationships/slide" Target="/ppt/slides/slide1.xml" Id="R2f00169538414533" /><Relationship Type="http://schemas.openxmlformats.org/officeDocument/2006/relationships/slide" Target="/ppt/slides/slide2.xml" Id="R6b4050d8975c44cd" /><Relationship Type="http://schemas.openxmlformats.org/officeDocument/2006/relationships/slide" Target="/ppt/slides/slide3.xml" Id="Ra6ce6b2221d54806" /><Relationship Type="http://schemas.openxmlformats.org/officeDocument/2006/relationships/slide" Target="/ppt/slides/slide4.xml" Id="R3f923b06fadf4950" /><Relationship Type="http://schemas.openxmlformats.org/officeDocument/2006/relationships/slide" Target="/ppt/slides/slide5.xml" Id="Rcb8754419d21488e" /><Relationship Type="http://schemas.openxmlformats.org/officeDocument/2006/relationships/slide" Target="/ppt/slides/slide6.xml" Id="R3cfb6abbd1eb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c264e150a40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6993a23bd4411" /><Relationship Type="http://schemas.openxmlformats.org/officeDocument/2006/relationships/theme" Target="/ppt/slideMasters/theme/theme1.xml" Id="R09a596b71d3e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6993a23bd44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ed428970e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10808aba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f1a8e788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5d3c6bf5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32ce3cbb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c64aa79f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