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2e0159d35145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92f6a8c8d94df7"/>
  </p:sldMasterIdLst>
  <p:sldIdLst>
    <p:sldId xmlns:r="http://schemas.openxmlformats.org/officeDocument/2006/relationships" id="256" r:id="Rf8b7c37dbaab4573"/>
    <p:sldId xmlns:r="http://schemas.openxmlformats.org/officeDocument/2006/relationships" id="257" r:id="R519fba6ceb2048ce"/>
    <p:sldId xmlns:r="http://schemas.openxmlformats.org/officeDocument/2006/relationships" id="258" r:id="R13b77561cbb04671"/>
    <p:sldId xmlns:r="http://schemas.openxmlformats.org/officeDocument/2006/relationships" id="259" r:id="R8085f445ded940eb"/>
    <p:sldId xmlns:r="http://schemas.openxmlformats.org/officeDocument/2006/relationships" id="260" r:id="R366a6eb26c0345ad"/>
    <p:sldId xmlns:r="http://schemas.openxmlformats.org/officeDocument/2006/relationships" id="261" r:id="R74cd9a6545374514"/>
    <p:sldId xmlns:r="http://schemas.openxmlformats.org/officeDocument/2006/relationships" id="262" r:id="Rb299697a9bb84d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2f6a8c8d94df7" /><Relationship Type="http://schemas.openxmlformats.org/officeDocument/2006/relationships/slide" Target="/ppt/slides/slide1.xml" Id="Rf8b7c37dbaab4573" /><Relationship Type="http://schemas.openxmlformats.org/officeDocument/2006/relationships/slide" Target="/ppt/slides/slide2.xml" Id="R519fba6ceb2048ce" /><Relationship Type="http://schemas.openxmlformats.org/officeDocument/2006/relationships/slide" Target="/ppt/slides/slide3.xml" Id="R13b77561cbb04671" /><Relationship Type="http://schemas.openxmlformats.org/officeDocument/2006/relationships/slide" Target="/ppt/slides/slide4.xml" Id="R8085f445ded940eb" /><Relationship Type="http://schemas.openxmlformats.org/officeDocument/2006/relationships/slide" Target="/ppt/slides/slide5.xml" Id="R366a6eb26c0345ad" /><Relationship Type="http://schemas.openxmlformats.org/officeDocument/2006/relationships/slide" Target="/ppt/slides/slide6.xml" Id="R74cd9a6545374514" /><Relationship Type="http://schemas.openxmlformats.org/officeDocument/2006/relationships/slide" Target="/ppt/slides/slide7.xml" Id="Rb299697a9bb84d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eca5018f7142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4a4db1a504b42" /><Relationship Type="http://schemas.openxmlformats.org/officeDocument/2006/relationships/theme" Target="/ppt/slideMasters/theme/theme1.xml" Id="R709c063bd4514a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84a4db1a504b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4d2c3fbd147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f50fc9ca94b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6bea6a38048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1de14512545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3455bfb8b47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cbd7c08f94b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078837fc04d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OIH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OIH INVEST AS ble etablert [år] og holder til i Frei.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1 172 172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4 968 608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5 014 848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INGAR HJELKREM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Langhaugen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6522 Frei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999 014 445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OIH INVEST AS</a:t>
            </a:r>
          </a:p>
        </p:txBody>
      </p:sp>
    </p:spTree>
  </p:cSld>
  <p:clrMapOvr>
    <a:masterClrMapping xmlns:a="http://schemas.openxmlformats.org/drawingml/2006/main"/>
  </p:clrMapOvr>
</p:sld>
</file>