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bb3a3ea3214f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47a65764d94291"/>
  </p:sldMasterIdLst>
  <p:sldIdLst>
    <p:sldId xmlns:r="http://schemas.openxmlformats.org/officeDocument/2006/relationships" id="256" r:id="R06bf4381ac284c29"/>
    <p:sldId xmlns:r="http://schemas.openxmlformats.org/officeDocument/2006/relationships" id="257" r:id="R5d8702b5afe64de3"/>
    <p:sldId xmlns:r="http://schemas.openxmlformats.org/officeDocument/2006/relationships" id="258" r:id="Rd6fb6d02073b4d2a"/>
    <p:sldId xmlns:r="http://schemas.openxmlformats.org/officeDocument/2006/relationships" id="259" r:id="R1fdefa933dbd4a6e"/>
    <p:sldId xmlns:r="http://schemas.openxmlformats.org/officeDocument/2006/relationships" id="260" r:id="Ra47cb970c618432c"/>
    <p:sldId xmlns:r="http://schemas.openxmlformats.org/officeDocument/2006/relationships" id="261" r:id="R9a3def2087874446"/>
    <p:sldId xmlns:r="http://schemas.openxmlformats.org/officeDocument/2006/relationships" id="262" r:id="R68c39f2325c941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47a65764d94291" /><Relationship Type="http://schemas.openxmlformats.org/officeDocument/2006/relationships/slide" Target="/ppt/slides/slide1.xml" Id="R06bf4381ac284c29" /><Relationship Type="http://schemas.openxmlformats.org/officeDocument/2006/relationships/slide" Target="/ppt/slides/slide2.xml" Id="R5d8702b5afe64de3" /><Relationship Type="http://schemas.openxmlformats.org/officeDocument/2006/relationships/slide" Target="/ppt/slides/slide3.xml" Id="Rd6fb6d02073b4d2a" /><Relationship Type="http://schemas.openxmlformats.org/officeDocument/2006/relationships/slide" Target="/ppt/slides/slide4.xml" Id="R1fdefa933dbd4a6e" /><Relationship Type="http://schemas.openxmlformats.org/officeDocument/2006/relationships/slide" Target="/ppt/slides/slide5.xml" Id="Ra47cb970c618432c" /><Relationship Type="http://schemas.openxmlformats.org/officeDocument/2006/relationships/slide" Target="/ppt/slides/slide6.xml" Id="R9a3def2087874446" /><Relationship Type="http://schemas.openxmlformats.org/officeDocument/2006/relationships/slide" Target="/ppt/slides/slide7.xml" Id="R68c39f2325c941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03b8aacbf346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c88dd500748b6" /><Relationship Type="http://schemas.openxmlformats.org/officeDocument/2006/relationships/theme" Target="/ppt/slideMasters/theme/theme1.xml" Id="R79d2c8518c4344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9c88dd500748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e439df6cb4c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3d466e4f64f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79b21b73942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84f963a5c4c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d840972264c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d0a8517f046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54ec383a341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SLETTE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PIA MARTINE SLETTE SVERDRUP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PAAL ANDRE SLETTE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Paal Andre Slette, Thurmanns gate 12C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paal.andre.slette@gmail.com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998 990 513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 INVEST AS</a:t>
            </a:r>
          </a:p>
        </p:txBody>
      </p:sp>
    </p:spTree>
  </p:cSld>
  <p:clrMapOvr>
    <a:masterClrMapping xmlns:a="http://schemas.openxmlformats.org/drawingml/2006/main"/>
  </p:clrMapOvr>
</p:sld>
</file>