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57d7fc30d2415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cf6e4c520c94c33"/>
  </p:sldMasterIdLst>
  <p:sldIdLst>
    <p:sldId xmlns:r="http://schemas.openxmlformats.org/officeDocument/2006/relationships" id="256" r:id="R2f5908523b944401"/>
    <p:sldId xmlns:r="http://schemas.openxmlformats.org/officeDocument/2006/relationships" id="257" r:id="Rd7a2cfae46c8449f"/>
    <p:sldId xmlns:r="http://schemas.openxmlformats.org/officeDocument/2006/relationships" id="258" r:id="R5a2ee39a08ce4da9"/>
    <p:sldId xmlns:r="http://schemas.openxmlformats.org/officeDocument/2006/relationships" id="259" r:id="R86f705ea60934585"/>
    <p:sldId xmlns:r="http://schemas.openxmlformats.org/officeDocument/2006/relationships" id="260" r:id="Rb6a9d917a2e6475f"/>
    <p:sldId xmlns:r="http://schemas.openxmlformats.org/officeDocument/2006/relationships" id="261" r:id="Rd4043885a75c49a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f6e4c520c94c33" /><Relationship Type="http://schemas.openxmlformats.org/officeDocument/2006/relationships/slide" Target="/ppt/slides/slide1.xml" Id="R2f5908523b944401" /><Relationship Type="http://schemas.openxmlformats.org/officeDocument/2006/relationships/slide" Target="/ppt/slides/slide2.xml" Id="Rd7a2cfae46c8449f" /><Relationship Type="http://schemas.openxmlformats.org/officeDocument/2006/relationships/slide" Target="/ppt/slides/slide3.xml" Id="R5a2ee39a08ce4da9" /><Relationship Type="http://schemas.openxmlformats.org/officeDocument/2006/relationships/slide" Target="/ppt/slides/slide4.xml" Id="R86f705ea60934585" /><Relationship Type="http://schemas.openxmlformats.org/officeDocument/2006/relationships/slide" Target="/ppt/slides/slide5.xml" Id="Rb6a9d917a2e6475f" /><Relationship Type="http://schemas.openxmlformats.org/officeDocument/2006/relationships/slide" Target="/ppt/slides/slide6.xml" Id="Rd4043885a75c49a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8ef59e2ee84a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1b4ecf25cf46bd" /><Relationship Type="http://schemas.openxmlformats.org/officeDocument/2006/relationships/theme" Target="/ppt/slideMasters/theme/theme1.xml" Id="Rb0384dd703544b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1b4ecf25cf46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94930239934c9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8f5758380f41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cf0e46edaa46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442c5d6fed4a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249750c534414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7691a223c14d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SLETTE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SLETTE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SLETTE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SLETTE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SLETTE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SLETTE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Paal Andre Slette, Thurmanns gate 12C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paal.andre.slette@gmail.com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998 990 513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SLETTE INVEST AS</a:t>
            </a:r>
          </a:p>
        </p:txBody>
      </p:sp>
    </p:spTree>
  </p:cSld>
  <p:clrMapOvr>
    <a:masterClrMapping xmlns:a="http://schemas.openxmlformats.org/drawingml/2006/main"/>
  </p:clrMapOvr>
</p:sld>
</file>