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3d9fefbbab4b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7f674cf06a407a"/>
  </p:sldMasterIdLst>
  <p:sldIdLst>
    <p:sldId xmlns:r="http://schemas.openxmlformats.org/officeDocument/2006/relationships" id="256" r:id="R3db25bf13b2f4339"/>
    <p:sldId xmlns:r="http://schemas.openxmlformats.org/officeDocument/2006/relationships" id="257" r:id="Rb247675cb6d7490e"/>
    <p:sldId xmlns:r="http://schemas.openxmlformats.org/officeDocument/2006/relationships" id="258" r:id="R08f7d83302fa4f14"/>
    <p:sldId xmlns:r="http://schemas.openxmlformats.org/officeDocument/2006/relationships" id="259" r:id="Rbd01219085114cf7"/>
    <p:sldId xmlns:r="http://schemas.openxmlformats.org/officeDocument/2006/relationships" id="260" r:id="Rb929c1d87a3f412f"/>
    <p:sldId xmlns:r="http://schemas.openxmlformats.org/officeDocument/2006/relationships" id="261" r:id="R588061aa5dfd4362"/>
    <p:sldId xmlns:r="http://schemas.openxmlformats.org/officeDocument/2006/relationships" id="262" r:id="Rb55e0067303747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f674cf06a407a" /><Relationship Type="http://schemas.openxmlformats.org/officeDocument/2006/relationships/slide" Target="/ppt/slides/slide1.xml" Id="R3db25bf13b2f4339" /><Relationship Type="http://schemas.openxmlformats.org/officeDocument/2006/relationships/slide" Target="/ppt/slides/slide2.xml" Id="Rb247675cb6d7490e" /><Relationship Type="http://schemas.openxmlformats.org/officeDocument/2006/relationships/slide" Target="/ppt/slides/slide3.xml" Id="R08f7d83302fa4f14" /><Relationship Type="http://schemas.openxmlformats.org/officeDocument/2006/relationships/slide" Target="/ppt/slides/slide4.xml" Id="Rbd01219085114cf7" /><Relationship Type="http://schemas.openxmlformats.org/officeDocument/2006/relationships/slide" Target="/ppt/slides/slide5.xml" Id="Rb929c1d87a3f412f" /><Relationship Type="http://schemas.openxmlformats.org/officeDocument/2006/relationships/slide" Target="/ppt/slides/slide6.xml" Id="R588061aa5dfd4362" /><Relationship Type="http://schemas.openxmlformats.org/officeDocument/2006/relationships/slide" Target="/ppt/slides/slide7.xml" Id="Rb55e0067303747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8f24620744f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2844a0a9548c1" /><Relationship Type="http://schemas.openxmlformats.org/officeDocument/2006/relationships/theme" Target="/ppt/slideMasters/theme/theme1.xml" Id="Rd1880d23de354b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d2844a0a9548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279c1462a48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8f763259443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13406965e40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20ecbd723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61dd6d63c4e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bbdd4eba942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f4aa523ea45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1 983 470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