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df1728bc2641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ee72eb07c946c1"/>
  </p:sldMasterIdLst>
  <p:sldIdLst>
    <p:sldId xmlns:r="http://schemas.openxmlformats.org/officeDocument/2006/relationships" id="256" r:id="R7af19823ce2948bd"/>
    <p:sldId xmlns:r="http://schemas.openxmlformats.org/officeDocument/2006/relationships" id="257" r:id="R19bec6c7321d4f4e"/>
    <p:sldId xmlns:r="http://schemas.openxmlformats.org/officeDocument/2006/relationships" id="258" r:id="Rd6abeb47c1fe4bab"/>
    <p:sldId xmlns:r="http://schemas.openxmlformats.org/officeDocument/2006/relationships" id="259" r:id="R3c07fe1af91a42a1"/>
    <p:sldId xmlns:r="http://schemas.openxmlformats.org/officeDocument/2006/relationships" id="260" r:id="R62caf0fe95184f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e72eb07c946c1" /><Relationship Type="http://schemas.openxmlformats.org/officeDocument/2006/relationships/slide" Target="/ppt/slides/slide1.xml" Id="R7af19823ce2948bd" /><Relationship Type="http://schemas.openxmlformats.org/officeDocument/2006/relationships/slide" Target="/ppt/slides/slide2.xml" Id="R19bec6c7321d4f4e" /><Relationship Type="http://schemas.openxmlformats.org/officeDocument/2006/relationships/slide" Target="/ppt/slides/slide3.xml" Id="Rd6abeb47c1fe4bab" /><Relationship Type="http://schemas.openxmlformats.org/officeDocument/2006/relationships/slide" Target="/ppt/slides/slide4.xml" Id="R3c07fe1af91a42a1" /><Relationship Type="http://schemas.openxmlformats.org/officeDocument/2006/relationships/slide" Target="/ppt/slides/slide5.xml" Id="R62caf0fe95184f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9817556f94c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bbfff7b5b43de" /><Relationship Type="http://schemas.openxmlformats.org/officeDocument/2006/relationships/theme" Target="/ppt/slideMasters/theme/theme1.xml" Id="R237ab8896c8646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bbfff7b5b43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c1bd021424a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9d2be044848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957cdeb594b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f227dc7994d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834df7fc54a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RAKNES VENTURE 1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RAKNES VENTURE 1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RAKNES VENTURE 1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RAKNES VENTURE 1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RAKNES VENTURE 1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RAKNES VENTURE 1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RAKNES VENTURE 1</a:t>
            </a:r>
          </a:p>
        </p:txBody>
      </p:sp>
    </p:spTree>
  </p:cSld>
  <p:clrMapOvr>
    <a:masterClrMapping xmlns:a="http://schemas.openxmlformats.org/drawingml/2006/main"/>
  </p:clrMapOvr>
</p:sld>
</file>