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ef4bb544cb41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f4876d302940d2"/>
  </p:sldMasterIdLst>
  <p:sldIdLst>
    <p:sldId xmlns:r="http://schemas.openxmlformats.org/officeDocument/2006/relationships" id="256" r:id="Ra1e53b40034647e9"/>
    <p:sldId xmlns:r="http://schemas.openxmlformats.org/officeDocument/2006/relationships" id="257" r:id="Rc8d21d08d9cb49cf"/>
    <p:sldId xmlns:r="http://schemas.openxmlformats.org/officeDocument/2006/relationships" id="258" r:id="Rc3ac8d85ee654779"/>
    <p:sldId xmlns:r="http://schemas.openxmlformats.org/officeDocument/2006/relationships" id="259" r:id="Rd4c2a1bee3c04372"/>
    <p:sldId xmlns:r="http://schemas.openxmlformats.org/officeDocument/2006/relationships" id="260" r:id="Re7ca11da26ae42bb"/>
    <p:sldId xmlns:r="http://schemas.openxmlformats.org/officeDocument/2006/relationships" id="261" r:id="R7fd20b0cfb7f4aa3"/>
    <p:sldId xmlns:r="http://schemas.openxmlformats.org/officeDocument/2006/relationships" id="262" r:id="R18a07ae8b40045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4876d302940d2" /><Relationship Type="http://schemas.openxmlformats.org/officeDocument/2006/relationships/slide" Target="/ppt/slides/slide1.xml" Id="Ra1e53b40034647e9" /><Relationship Type="http://schemas.openxmlformats.org/officeDocument/2006/relationships/slide" Target="/ppt/slides/slide2.xml" Id="Rc8d21d08d9cb49cf" /><Relationship Type="http://schemas.openxmlformats.org/officeDocument/2006/relationships/slide" Target="/ppt/slides/slide3.xml" Id="Rc3ac8d85ee654779" /><Relationship Type="http://schemas.openxmlformats.org/officeDocument/2006/relationships/slide" Target="/ppt/slides/slide4.xml" Id="Rd4c2a1bee3c04372" /><Relationship Type="http://schemas.openxmlformats.org/officeDocument/2006/relationships/slide" Target="/ppt/slides/slide5.xml" Id="Re7ca11da26ae42bb" /><Relationship Type="http://schemas.openxmlformats.org/officeDocument/2006/relationships/slide" Target="/ppt/slides/slide6.xml" Id="R7fd20b0cfb7f4aa3" /><Relationship Type="http://schemas.openxmlformats.org/officeDocument/2006/relationships/slide" Target="/ppt/slides/slide7.xml" Id="R18a07ae8b40045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ef30174e543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d253074b347ea" /><Relationship Type="http://schemas.openxmlformats.org/officeDocument/2006/relationships/theme" Target="/ppt/slideMasters/theme/theme1.xml" Id="R41a4add87aab4f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dd253074b347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13021baa94e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db2452be241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963d3022f4d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5af90e5c047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d9e8760c942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7abaf032c4b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25856fcb542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904 810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accounting@capguard.no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998 916 135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