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275987c472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d346f783864220"/>
  </p:sldMasterIdLst>
  <p:sldIdLst>
    <p:sldId xmlns:r="http://schemas.openxmlformats.org/officeDocument/2006/relationships" id="256" r:id="R5dbbc5230d644812"/>
    <p:sldId xmlns:r="http://schemas.openxmlformats.org/officeDocument/2006/relationships" id="257" r:id="Rbcbfc3b651434b7b"/>
    <p:sldId xmlns:r="http://schemas.openxmlformats.org/officeDocument/2006/relationships" id="258" r:id="R8069533703dc41b2"/>
    <p:sldId xmlns:r="http://schemas.openxmlformats.org/officeDocument/2006/relationships" id="259" r:id="Rc6685437df81456b"/>
    <p:sldId xmlns:r="http://schemas.openxmlformats.org/officeDocument/2006/relationships" id="260" r:id="Re6e7c1ce07dd4fcb"/>
    <p:sldId xmlns:r="http://schemas.openxmlformats.org/officeDocument/2006/relationships" id="261" r:id="R8d2d8cd9752749d0"/>
    <p:sldId xmlns:r="http://schemas.openxmlformats.org/officeDocument/2006/relationships" id="262" r:id="Rcdf8d00b9da349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346f783864220" /><Relationship Type="http://schemas.openxmlformats.org/officeDocument/2006/relationships/slide" Target="/ppt/slides/slide1.xml" Id="R5dbbc5230d644812" /><Relationship Type="http://schemas.openxmlformats.org/officeDocument/2006/relationships/slide" Target="/ppt/slides/slide2.xml" Id="Rbcbfc3b651434b7b" /><Relationship Type="http://schemas.openxmlformats.org/officeDocument/2006/relationships/slide" Target="/ppt/slides/slide3.xml" Id="R8069533703dc41b2" /><Relationship Type="http://schemas.openxmlformats.org/officeDocument/2006/relationships/slide" Target="/ppt/slides/slide4.xml" Id="Rc6685437df81456b" /><Relationship Type="http://schemas.openxmlformats.org/officeDocument/2006/relationships/slide" Target="/ppt/slides/slide5.xml" Id="Re6e7c1ce07dd4fcb" /><Relationship Type="http://schemas.openxmlformats.org/officeDocument/2006/relationships/slide" Target="/ppt/slides/slide6.xml" Id="R8d2d8cd9752749d0" /><Relationship Type="http://schemas.openxmlformats.org/officeDocument/2006/relationships/slide" Target="/ppt/slides/slide7.xml" Id="Rcdf8d00b9da349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ab6197746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cd8539ed7419e" /><Relationship Type="http://schemas.openxmlformats.org/officeDocument/2006/relationships/theme" Target="/ppt/slideMasters/theme/theme1.xml" Id="Re68e5524a0f842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dcd8539ed741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b60e9b58746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9f8d0c09a43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b2e9a4f3d4a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4348415bf46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b3cb04b10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04029553740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5332323ee4a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RMC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19 962 905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81 561 826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103 881 971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CONSTANCE SOFIE THORKILDSEN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MAIKEN ANNE THORKILDSEN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ROGERS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RMC HOLDING II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CONSTANCE SOFIE THORKILDSEN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MAIKEN ANNE THORKILDSEN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Tarjodd Bondes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998 903 750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AS</a:t>
            </a:r>
          </a:p>
        </p:txBody>
      </p:sp>
    </p:spTree>
  </p:cSld>
  <p:clrMapOvr>
    <a:masterClrMapping xmlns:a="http://schemas.openxmlformats.org/drawingml/2006/main"/>
  </p:clrMapOvr>
</p:sld>
</file>