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95ff5da8474d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39c567b8b34f36"/>
  </p:sldMasterIdLst>
  <p:sldIdLst>
    <p:sldId xmlns:r="http://schemas.openxmlformats.org/officeDocument/2006/relationships" id="256" r:id="Rba3a66c98fc44f18"/>
    <p:sldId xmlns:r="http://schemas.openxmlformats.org/officeDocument/2006/relationships" id="257" r:id="R9a5a1ed1b3e94c5d"/>
    <p:sldId xmlns:r="http://schemas.openxmlformats.org/officeDocument/2006/relationships" id="258" r:id="R184f37cef98743fc"/>
    <p:sldId xmlns:r="http://schemas.openxmlformats.org/officeDocument/2006/relationships" id="259" r:id="R10a959c924cc4ddb"/>
    <p:sldId xmlns:r="http://schemas.openxmlformats.org/officeDocument/2006/relationships" id="260" r:id="R0cce2d400f394727"/>
    <p:sldId xmlns:r="http://schemas.openxmlformats.org/officeDocument/2006/relationships" id="261" r:id="R19f74edf6ae540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9c567b8b34f36" /><Relationship Type="http://schemas.openxmlformats.org/officeDocument/2006/relationships/slide" Target="/ppt/slides/slide1.xml" Id="Rba3a66c98fc44f18" /><Relationship Type="http://schemas.openxmlformats.org/officeDocument/2006/relationships/slide" Target="/ppt/slides/slide2.xml" Id="R9a5a1ed1b3e94c5d" /><Relationship Type="http://schemas.openxmlformats.org/officeDocument/2006/relationships/slide" Target="/ppt/slides/slide3.xml" Id="R184f37cef98743fc" /><Relationship Type="http://schemas.openxmlformats.org/officeDocument/2006/relationships/slide" Target="/ppt/slides/slide4.xml" Id="R10a959c924cc4ddb" /><Relationship Type="http://schemas.openxmlformats.org/officeDocument/2006/relationships/slide" Target="/ppt/slides/slide5.xml" Id="R0cce2d400f394727" /><Relationship Type="http://schemas.openxmlformats.org/officeDocument/2006/relationships/slide" Target="/ppt/slides/slide6.xml" Id="R19f74edf6ae540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0ee6a6a5a4b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7eefacc444050" /><Relationship Type="http://schemas.openxmlformats.org/officeDocument/2006/relationships/theme" Target="/ppt/slideMasters/theme/theme1.xml" Id="Rad2532c1391e40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b7eefacc4440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70022550c46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899b81ce541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8ca6eed8f41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3a6a202a94d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bb9e5928041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02d88f0f344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Tarjodd Bondes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998 903 750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RMC HOLDING AS</a:t>
            </a:r>
          </a:p>
        </p:txBody>
      </p:sp>
    </p:spTree>
  </p:cSld>
  <p:clrMapOvr>
    <a:masterClrMapping xmlns:a="http://schemas.openxmlformats.org/drawingml/2006/main"/>
  </p:clrMapOvr>
</p:sld>
</file>