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cafaeec86c4a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0dc30671974268"/>
  </p:sldMasterIdLst>
  <p:sldIdLst>
    <p:sldId xmlns:r="http://schemas.openxmlformats.org/officeDocument/2006/relationships" id="256" r:id="Rca3dd58004394755"/>
    <p:sldId xmlns:r="http://schemas.openxmlformats.org/officeDocument/2006/relationships" id="257" r:id="R7b1bb14253184c0f"/>
    <p:sldId xmlns:r="http://schemas.openxmlformats.org/officeDocument/2006/relationships" id="258" r:id="R56af8f5802154383"/>
    <p:sldId xmlns:r="http://schemas.openxmlformats.org/officeDocument/2006/relationships" id="259" r:id="Ra663598d8c8543b6"/>
    <p:sldId xmlns:r="http://schemas.openxmlformats.org/officeDocument/2006/relationships" id="260" r:id="R2df791364bf74935"/>
    <p:sldId xmlns:r="http://schemas.openxmlformats.org/officeDocument/2006/relationships" id="261" r:id="Rb56bbd2baa214d79"/>
    <p:sldId xmlns:r="http://schemas.openxmlformats.org/officeDocument/2006/relationships" id="262" r:id="R8549b55c66004c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dc30671974268" /><Relationship Type="http://schemas.openxmlformats.org/officeDocument/2006/relationships/slide" Target="/ppt/slides/slide1.xml" Id="Rca3dd58004394755" /><Relationship Type="http://schemas.openxmlformats.org/officeDocument/2006/relationships/slide" Target="/ppt/slides/slide2.xml" Id="R7b1bb14253184c0f" /><Relationship Type="http://schemas.openxmlformats.org/officeDocument/2006/relationships/slide" Target="/ppt/slides/slide3.xml" Id="R56af8f5802154383" /><Relationship Type="http://schemas.openxmlformats.org/officeDocument/2006/relationships/slide" Target="/ppt/slides/slide4.xml" Id="Ra663598d8c8543b6" /><Relationship Type="http://schemas.openxmlformats.org/officeDocument/2006/relationships/slide" Target="/ppt/slides/slide5.xml" Id="R2df791364bf74935" /><Relationship Type="http://schemas.openxmlformats.org/officeDocument/2006/relationships/slide" Target="/ppt/slides/slide6.xml" Id="Rb56bbd2baa214d79" /><Relationship Type="http://schemas.openxmlformats.org/officeDocument/2006/relationships/slide" Target="/ppt/slides/slide7.xml" Id="R8549b55c66004c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01b2ddf5744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31cafab344def" /><Relationship Type="http://schemas.openxmlformats.org/officeDocument/2006/relationships/theme" Target="/ppt/slideMasters/theme/theme1.xml" Id="R483e1d527aeb47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e31cafab344d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60c24f2d145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eaa5b3e8c4b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fd835287644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ffde2ce934d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71979a06d4a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0b645e5aa40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15b87d12e45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RMC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−5 243 211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105 591 564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407 880 868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432 286 038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RMC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RMC HOLDING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Tarjodd Bondes vei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998 903 726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AS</a:t>
            </a:r>
          </a:p>
        </p:txBody>
      </p:sp>
    </p:spTree>
  </p:cSld>
  <p:clrMapOvr>
    <a:masterClrMapping xmlns:a="http://schemas.openxmlformats.org/drawingml/2006/main"/>
  </p:clrMapOvr>
</p:sld>
</file>