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508c9a99e14a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abd7ab2494717"/>
  </p:sldMasterIdLst>
  <p:sldIdLst>
    <p:sldId xmlns:r="http://schemas.openxmlformats.org/officeDocument/2006/relationships" id="256" r:id="Re7d9cdb329c442c3"/>
    <p:sldId xmlns:r="http://schemas.openxmlformats.org/officeDocument/2006/relationships" id="257" r:id="R8345f52e00954df4"/>
    <p:sldId xmlns:r="http://schemas.openxmlformats.org/officeDocument/2006/relationships" id="258" r:id="R7811fa883cce4f21"/>
    <p:sldId xmlns:r="http://schemas.openxmlformats.org/officeDocument/2006/relationships" id="259" r:id="Rcaffce7b38504c4e"/>
    <p:sldId xmlns:r="http://schemas.openxmlformats.org/officeDocument/2006/relationships" id="260" r:id="R8117d81d26fe481a"/>
    <p:sldId xmlns:r="http://schemas.openxmlformats.org/officeDocument/2006/relationships" id="261" r:id="Rd9b78a69e571447e"/>
    <p:sldId xmlns:r="http://schemas.openxmlformats.org/officeDocument/2006/relationships" id="262" r:id="Rcaad6b9d86f84a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abd7ab2494717" /><Relationship Type="http://schemas.openxmlformats.org/officeDocument/2006/relationships/slide" Target="/ppt/slides/slide1.xml" Id="Re7d9cdb329c442c3" /><Relationship Type="http://schemas.openxmlformats.org/officeDocument/2006/relationships/slide" Target="/ppt/slides/slide2.xml" Id="R8345f52e00954df4" /><Relationship Type="http://schemas.openxmlformats.org/officeDocument/2006/relationships/slide" Target="/ppt/slides/slide3.xml" Id="R7811fa883cce4f21" /><Relationship Type="http://schemas.openxmlformats.org/officeDocument/2006/relationships/slide" Target="/ppt/slides/slide4.xml" Id="Rcaffce7b38504c4e" /><Relationship Type="http://schemas.openxmlformats.org/officeDocument/2006/relationships/slide" Target="/ppt/slides/slide5.xml" Id="R8117d81d26fe481a" /><Relationship Type="http://schemas.openxmlformats.org/officeDocument/2006/relationships/slide" Target="/ppt/slides/slide6.xml" Id="Rd9b78a69e571447e" /><Relationship Type="http://schemas.openxmlformats.org/officeDocument/2006/relationships/slide" Target="/ppt/slides/slide7.xml" Id="Rcaad6b9d86f84a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f01b8a3b95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e70fe00884f50" /><Relationship Type="http://schemas.openxmlformats.org/officeDocument/2006/relationships/theme" Target="/ppt/slideMasters/theme/theme1.xml" Id="Rf4f35035e101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e70fe00884f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45eca72ad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307289b36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384fd8f9144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ee408342347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59f3ccd7e43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39dfe854d44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d53a90b40546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1 339 858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2 893 659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DAG ARE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post@hedberg-as.no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998 877 733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AS</a:t>
            </a:r>
          </a:p>
        </p:txBody>
      </p:sp>
    </p:spTree>
  </p:cSld>
  <p:clrMapOvr>
    <a:masterClrMapping xmlns:a="http://schemas.openxmlformats.org/drawingml/2006/main"/>
  </p:clrMapOvr>
</p:sld>
</file>