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80dcb0623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c88ee7b8343a2"/>
  </p:sldMasterIdLst>
  <p:sldIdLst>
    <p:sldId xmlns:r="http://schemas.openxmlformats.org/officeDocument/2006/relationships" id="256" r:id="Rd98f06b4692842a5"/>
    <p:sldId xmlns:r="http://schemas.openxmlformats.org/officeDocument/2006/relationships" id="257" r:id="R30e8ce1eb4b94818"/>
    <p:sldId xmlns:r="http://schemas.openxmlformats.org/officeDocument/2006/relationships" id="258" r:id="R639ec83118e04636"/>
    <p:sldId xmlns:r="http://schemas.openxmlformats.org/officeDocument/2006/relationships" id="259" r:id="Ra24ca53478c54805"/>
    <p:sldId xmlns:r="http://schemas.openxmlformats.org/officeDocument/2006/relationships" id="260" r:id="Rbd2d3f303d9e4517"/>
    <p:sldId xmlns:r="http://schemas.openxmlformats.org/officeDocument/2006/relationships" id="261" r:id="R237b0fbc87bc4289"/>
    <p:sldId xmlns:r="http://schemas.openxmlformats.org/officeDocument/2006/relationships" id="262" r:id="Ra296530dbebf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c88ee7b8343a2" /><Relationship Type="http://schemas.openxmlformats.org/officeDocument/2006/relationships/slide" Target="/ppt/slides/slide1.xml" Id="Rd98f06b4692842a5" /><Relationship Type="http://schemas.openxmlformats.org/officeDocument/2006/relationships/slide" Target="/ppt/slides/slide2.xml" Id="R30e8ce1eb4b94818" /><Relationship Type="http://schemas.openxmlformats.org/officeDocument/2006/relationships/slide" Target="/ppt/slides/slide3.xml" Id="R639ec83118e04636" /><Relationship Type="http://schemas.openxmlformats.org/officeDocument/2006/relationships/slide" Target="/ppt/slides/slide4.xml" Id="Ra24ca53478c54805" /><Relationship Type="http://schemas.openxmlformats.org/officeDocument/2006/relationships/slide" Target="/ppt/slides/slide5.xml" Id="Rbd2d3f303d9e4517" /><Relationship Type="http://schemas.openxmlformats.org/officeDocument/2006/relationships/slide" Target="/ppt/slides/slide6.xml" Id="R237b0fbc87bc4289" /><Relationship Type="http://schemas.openxmlformats.org/officeDocument/2006/relationships/slide" Target="/ppt/slides/slide7.xml" Id="Ra296530dbebf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35ed938a0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27002da7e4f5c" /><Relationship Type="http://schemas.openxmlformats.org/officeDocument/2006/relationships/theme" Target="/ppt/slideMasters/theme/theme1.xml" Id="Rc193e732dd4a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27002da7e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003d00a70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52d2ed30d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a6e5d95ee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7ffa4a90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c897fcbe9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f1aa511b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ad58063ee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10 426 924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TRYM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 Økonomi og HR AS, 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TASI AS</a:t>
            </a:r>
          </a:p>
        </p:txBody>
      </p:sp>
    </p:spTree>
  </p:cSld>
  <p:clrMapOvr>
    <a:masterClrMapping xmlns:a="http://schemas.openxmlformats.org/drawingml/2006/main"/>
  </p:clrMapOvr>
</p:sld>
</file>