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235910ebf841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19fbfda4464cb4"/>
  </p:sldMasterIdLst>
  <p:sldIdLst>
    <p:sldId xmlns:r="http://schemas.openxmlformats.org/officeDocument/2006/relationships" id="256" r:id="Rfc18561830494dda"/>
    <p:sldId xmlns:r="http://schemas.openxmlformats.org/officeDocument/2006/relationships" id="257" r:id="R62c6ac6db51c4b60"/>
    <p:sldId xmlns:r="http://schemas.openxmlformats.org/officeDocument/2006/relationships" id="258" r:id="Rc94fb70cc6574366"/>
    <p:sldId xmlns:r="http://schemas.openxmlformats.org/officeDocument/2006/relationships" id="259" r:id="R2a0d4c1818184c6e"/>
    <p:sldId xmlns:r="http://schemas.openxmlformats.org/officeDocument/2006/relationships" id="260" r:id="R89d9b9516248482c"/>
    <p:sldId xmlns:r="http://schemas.openxmlformats.org/officeDocument/2006/relationships" id="261" r:id="Rf20a672280de40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9fbfda4464cb4" /><Relationship Type="http://schemas.openxmlformats.org/officeDocument/2006/relationships/slide" Target="/ppt/slides/slide1.xml" Id="Rfc18561830494dda" /><Relationship Type="http://schemas.openxmlformats.org/officeDocument/2006/relationships/slide" Target="/ppt/slides/slide2.xml" Id="R62c6ac6db51c4b60" /><Relationship Type="http://schemas.openxmlformats.org/officeDocument/2006/relationships/slide" Target="/ppt/slides/slide3.xml" Id="Rc94fb70cc6574366" /><Relationship Type="http://schemas.openxmlformats.org/officeDocument/2006/relationships/slide" Target="/ppt/slides/slide4.xml" Id="R2a0d4c1818184c6e" /><Relationship Type="http://schemas.openxmlformats.org/officeDocument/2006/relationships/slide" Target="/ppt/slides/slide5.xml" Id="R89d9b9516248482c" /><Relationship Type="http://schemas.openxmlformats.org/officeDocument/2006/relationships/slide" Target="/ppt/slides/slide6.xml" Id="Rf20a672280de40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2575d74cf41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5a5a483fc4e37" /><Relationship Type="http://schemas.openxmlformats.org/officeDocument/2006/relationships/theme" Target="/ppt/slideMasters/theme/theme1.xml" Id="R6019b2eb4baa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35a5a483fc4e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2f151d798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36231a0d543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47ffe80c9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1b4ce6b03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a833094a241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58bb5ca4840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 Økonomi og HR AS, Vestre Rosten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trym.sivertsen@kl.no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998 874 130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