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1023cd6d91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611ac8a354d93"/>
  </p:sldMasterIdLst>
  <p:sldIdLst>
    <p:sldId xmlns:r="http://schemas.openxmlformats.org/officeDocument/2006/relationships" id="256" r:id="Rbe79d1f659984c40"/>
    <p:sldId xmlns:r="http://schemas.openxmlformats.org/officeDocument/2006/relationships" id="257" r:id="R725a2bb0273a4883"/>
    <p:sldId xmlns:r="http://schemas.openxmlformats.org/officeDocument/2006/relationships" id="258" r:id="Rf4f138e345064198"/>
    <p:sldId xmlns:r="http://schemas.openxmlformats.org/officeDocument/2006/relationships" id="259" r:id="R8b56a2aa629a41cd"/>
    <p:sldId xmlns:r="http://schemas.openxmlformats.org/officeDocument/2006/relationships" id="260" r:id="R4b789b42b88c49b5"/>
    <p:sldId xmlns:r="http://schemas.openxmlformats.org/officeDocument/2006/relationships" id="261" r:id="R3971992ab38d4709"/>
    <p:sldId xmlns:r="http://schemas.openxmlformats.org/officeDocument/2006/relationships" id="262" r:id="R4f68654e2349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611ac8a354d93" /><Relationship Type="http://schemas.openxmlformats.org/officeDocument/2006/relationships/slide" Target="/ppt/slides/slide1.xml" Id="Rbe79d1f659984c40" /><Relationship Type="http://schemas.openxmlformats.org/officeDocument/2006/relationships/slide" Target="/ppt/slides/slide2.xml" Id="R725a2bb0273a4883" /><Relationship Type="http://schemas.openxmlformats.org/officeDocument/2006/relationships/slide" Target="/ppt/slides/slide3.xml" Id="Rf4f138e345064198" /><Relationship Type="http://schemas.openxmlformats.org/officeDocument/2006/relationships/slide" Target="/ppt/slides/slide4.xml" Id="R8b56a2aa629a41cd" /><Relationship Type="http://schemas.openxmlformats.org/officeDocument/2006/relationships/slide" Target="/ppt/slides/slide5.xml" Id="R4b789b42b88c49b5" /><Relationship Type="http://schemas.openxmlformats.org/officeDocument/2006/relationships/slide" Target="/ppt/slides/slide6.xml" Id="R3971992ab38d4709" /><Relationship Type="http://schemas.openxmlformats.org/officeDocument/2006/relationships/slide" Target="/ppt/slides/slide7.xml" Id="R4f68654e2349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c2b290075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5538e4ce54be6" /><Relationship Type="http://schemas.openxmlformats.org/officeDocument/2006/relationships/theme" Target="/ppt/slideMasters/theme/theme1.xml" Id="R614cbc82d1ac47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5538e4ce5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cb06e344d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2daff7e8a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fbf8dfe8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7164ef19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c69cc262a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f24441a7e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dff3a03e8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JETH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JETH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3 201 469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HÅKANSSON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Håkansson, Olav Engelbrektssons alle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998 775 760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JETH CONSULTING AS</a:t>
            </a:r>
          </a:p>
        </p:txBody>
      </p:sp>
    </p:spTree>
  </p:cSld>
  <p:clrMapOvr>
    <a:masterClrMapping xmlns:a="http://schemas.openxmlformats.org/drawingml/2006/main"/>
  </p:clrMapOvr>
</p:sld>
</file>