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7abe1b30bb4c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ea4b99e3f042f3"/>
  </p:sldMasterIdLst>
  <p:sldIdLst>
    <p:sldId xmlns:r="http://schemas.openxmlformats.org/officeDocument/2006/relationships" id="256" r:id="R9ca96aab64eb45ea"/>
    <p:sldId xmlns:r="http://schemas.openxmlformats.org/officeDocument/2006/relationships" id="257" r:id="Rade3dbfbe1504f38"/>
    <p:sldId xmlns:r="http://schemas.openxmlformats.org/officeDocument/2006/relationships" id="258" r:id="Re9d87032494d4718"/>
    <p:sldId xmlns:r="http://schemas.openxmlformats.org/officeDocument/2006/relationships" id="259" r:id="R60c98cfe8a6845b3"/>
    <p:sldId xmlns:r="http://schemas.openxmlformats.org/officeDocument/2006/relationships" id="260" r:id="Rbbe8f1db537d418c"/>
    <p:sldId xmlns:r="http://schemas.openxmlformats.org/officeDocument/2006/relationships" id="261" r:id="Redf1389b244e4466"/>
    <p:sldId xmlns:r="http://schemas.openxmlformats.org/officeDocument/2006/relationships" id="262" r:id="R56ef5bb8ae2a4f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a4b99e3f042f3" /><Relationship Type="http://schemas.openxmlformats.org/officeDocument/2006/relationships/slide" Target="/ppt/slides/slide1.xml" Id="R9ca96aab64eb45ea" /><Relationship Type="http://schemas.openxmlformats.org/officeDocument/2006/relationships/slide" Target="/ppt/slides/slide2.xml" Id="Rade3dbfbe1504f38" /><Relationship Type="http://schemas.openxmlformats.org/officeDocument/2006/relationships/slide" Target="/ppt/slides/slide3.xml" Id="Re9d87032494d4718" /><Relationship Type="http://schemas.openxmlformats.org/officeDocument/2006/relationships/slide" Target="/ppt/slides/slide4.xml" Id="R60c98cfe8a6845b3" /><Relationship Type="http://schemas.openxmlformats.org/officeDocument/2006/relationships/slide" Target="/ppt/slides/slide5.xml" Id="Rbbe8f1db537d418c" /><Relationship Type="http://schemas.openxmlformats.org/officeDocument/2006/relationships/slide" Target="/ppt/slides/slide6.xml" Id="Redf1389b244e4466" /><Relationship Type="http://schemas.openxmlformats.org/officeDocument/2006/relationships/slide" Target="/ppt/slides/slide7.xml" Id="R56ef5bb8ae2a4f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76e1d5a2774b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f32566f64432a" /><Relationship Type="http://schemas.openxmlformats.org/officeDocument/2006/relationships/theme" Target="/ppt/slideMasters/theme/theme1.xml" Id="R63a2ce7f0e9241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ff32566f6443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59fe933614b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03177b4bc4f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ad3eeae2a40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d774ff46a4f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6ccd5918a4f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203242fc043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f4e78559246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TOWIL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TOWIL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4 205 139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28 651 012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28 674 015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 TOVE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998 718 139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