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07c3c2686e42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14c80ee4ad4eae"/>
  </p:sldMasterIdLst>
  <p:sldIdLst>
    <p:sldId xmlns:r="http://schemas.openxmlformats.org/officeDocument/2006/relationships" id="256" r:id="R87aa8652292b45fd"/>
    <p:sldId xmlns:r="http://schemas.openxmlformats.org/officeDocument/2006/relationships" id="257" r:id="R39add3006822493d"/>
    <p:sldId xmlns:r="http://schemas.openxmlformats.org/officeDocument/2006/relationships" id="258" r:id="R72fca5f128cb4ec6"/>
    <p:sldId xmlns:r="http://schemas.openxmlformats.org/officeDocument/2006/relationships" id="259" r:id="Ra840fe9491744154"/>
    <p:sldId xmlns:r="http://schemas.openxmlformats.org/officeDocument/2006/relationships" id="260" r:id="Rd8d3c89bb2a14f14"/>
    <p:sldId xmlns:r="http://schemas.openxmlformats.org/officeDocument/2006/relationships" id="261" r:id="R1d1fdf40c79b4a99"/>
    <p:sldId xmlns:r="http://schemas.openxmlformats.org/officeDocument/2006/relationships" id="262" r:id="Ra4e5369712f949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4c80ee4ad4eae" /><Relationship Type="http://schemas.openxmlformats.org/officeDocument/2006/relationships/slide" Target="/ppt/slides/slide1.xml" Id="R87aa8652292b45fd" /><Relationship Type="http://schemas.openxmlformats.org/officeDocument/2006/relationships/slide" Target="/ppt/slides/slide2.xml" Id="R39add3006822493d" /><Relationship Type="http://schemas.openxmlformats.org/officeDocument/2006/relationships/slide" Target="/ppt/slides/slide3.xml" Id="R72fca5f128cb4ec6" /><Relationship Type="http://schemas.openxmlformats.org/officeDocument/2006/relationships/slide" Target="/ppt/slides/slide4.xml" Id="Ra840fe9491744154" /><Relationship Type="http://schemas.openxmlformats.org/officeDocument/2006/relationships/slide" Target="/ppt/slides/slide5.xml" Id="Rd8d3c89bb2a14f14" /><Relationship Type="http://schemas.openxmlformats.org/officeDocument/2006/relationships/slide" Target="/ppt/slides/slide6.xml" Id="R1d1fdf40c79b4a99" /><Relationship Type="http://schemas.openxmlformats.org/officeDocument/2006/relationships/slide" Target="/ppt/slides/slide7.xml" Id="Ra4e5369712f949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d4bb0506f145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a650184c74f12" /><Relationship Type="http://schemas.openxmlformats.org/officeDocument/2006/relationships/theme" Target="/ppt/slideMasters/theme/theme1.xml" Id="Rc42b374a256745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da650184c74f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51219c01948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b769c49fd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8e91ddff247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4a73d97814c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7e86a9ede4b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6a2b2af6c4f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e2b4748ce45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TÅKA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TÅKA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−374 901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48 679 270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132 751 650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138 414 338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SKODDE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Capellaveien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christian.skodde@nrcgroup.no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998 712 513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