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ecfa5b61d5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0b7fe15424a84"/>
  </p:sldMasterIdLst>
  <p:sldIdLst>
    <p:sldId xmlns:r="http://schemas.openxmlformats.org/officeDocument/2006/relationships" id="256" r:id="R51a9f9530b8b4a5c"/>
    <p:sldId xmlns:r="http://schemas.openxmlformats.org/officeDocument/2006/relationships" id="257" r:id="R61f1b1f03132445e"/>
    <p:sldId xmlns:r="http://schemas.openxmlformats.org/officeDocument/2006/relationships" id="258" r:id="Rafd9f1bee9fd4e57"/>
    <p:sldId xmlns:r="http://schemas.openxmlformats.org/officeDocument/2006/relationships" id="259" r:id="R74b73dcd6bff4314"/>
    <p:sldId xmlns:r="http://schemas.openxmlformats.org/officeDocument/2006/relationships" id="260" r:id="Ra20e05466d5746e9"/>
    <p:sldId xmlns:r="http://schemas.openxmlformats.org/officeDocument/2006/relationships" id="261" r:id="Rb4a012877c2f4aaf"/>
    <p:sldId xmlns:r="http://schemas.openxmlformats.org/officeDocument/2006/relationships" id="262" r:id="R083833e1efcd40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0b7fe15424a84" /><Relationship Type="http://schemas.openxmlformats.org/officeDocument/2006/relationships/slide" Target="/ppt/slides/slide1.xml" Id="R51a9f9530b8b4a5c" /><Relationship Type="http://schemas.openxmlformats.org/officeDocument/2006/relationships/slide" Target="/ppt/slides/slide2.xml" Id="R61f1b1f03132445e" /><Relationship Type="http://schemas.openxmlformats.org/officeDocument/2006/relationships/slide" Target="/ppt/slides/slide3.xml" Id="Rafd9f1bee9fd4e57" /><Relationship Type="http://schemas.openxmlformats.org/officeDocument/2006/relationships/slide" Target="/ppt/slides/slide4.xml" Id="R74b73dcd6bff4314" /><Relationship Type="http://schemas.openxmlformats.org/officeDocument/2006/relationships/slide" Target="/ppt/slides/slide5.xml" Id="Ra20e05466d5746e9" /><Relationship Type="http://schemas.openxmlformats.org/officeDocument/2006/relationships/slide" Target="/ppt/slides/slide6.xml" Id="Rb4a012877c2f4aaf" /><Relationship Type="http://schemas.openxmlformats.org/officeDocument/2006/relationships/slide" Target="/ppt/slides/slide7.xml" Id="R083833e1efcd40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48c576f3a042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153aa1fbd451f" /><Relationship Type="http://schemas.openxmlformats.org/officeDocument/2006/relationships/theme" Target="/ppt/slideMasters/theme/theme1.xml" Id="Rb4e81ef62cb2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153aa1fbd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cca4052a5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2635cf8bc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ab6ee292b47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682d0bde342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49242b56148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febb2ab140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f54f150324d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SUNNSAND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1 440 567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1 417 076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4 270 993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11 821 964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HUSETH KJELL  –  42,5 %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HUSETH KJETIL  –  42,5 %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HUSETH KATE IREN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Eldøyane 160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5411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kjetil@sunnsand.no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998 680 360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SUNNSAND AS</a:t>
            </a:r>
          </a:p>
        </p:txBody>
      </p:sp>
    </p:spTree>
  </p:cSld>
  <p:clrMapOvr>
    <a:masterClrMapping xmlns:a="http://schemas.openxmlformats.org/drawingml/2006/main"/>
  </p:clrMapOvr>
</p:sld>
</file>