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35174602a641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c96ff228854a66"/>
  </p:sldMasterIdLst>
  <p:sldIdLst>
    <p:sldId xmlns:r="http://schemas.openxmlformats.org/officeDocument/2006/relationships" id="256" r:id="R945bbd81f4784232"/>
    <p:sldId xmlns:r="http://schemas.openxmlformats.org/officeDocument/2006/relationships" id="257" r:id="R7632873ea4944d29"/>
    <p:sldId xmlns:r="http://schemas.openxmlformats.org/officeDocument/2006/relationships" id="258" r:id="Rd0a9b8823d54494e"/>
    <p:sldId xmlns:r="http://schemas.openxmlformats.org/officeDocument/2006/relationships" id="259" r:id="Ra378503f923444a8"/>
    <p:sldId xmlns:r="http://schemas.openxmlformats.org/officeDocument/2006/relationships" id="260" r:id="R1fda92aebfc8461e"/>
    <p:sldId xmlns:r="http://schemas.openxmlformats.org/officeDocument/2006/relationships" id="261" r:id="Rb090594416a0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96ff228854a66" /><Relationship Type="http://schemas.openxmlformats.org/officeDocument/2006/relationships/slide" Target="/ppt/slides/slide1.xml" Id="R945bbd81f4784232" /><Relationship Type="http://schemas.openxmlformats.org/officeDocument/2006/relationships/slide" Target="/ppt/slides/slide2.xml" Id="R7632873ea4944d29" /><Relationship Type="http://schemas.openxmlformats.org/officeDocument/2006/relationships/slide" Target="/ppt/slides/slide3.xml" Id="Rd0a9b8823d54494e" /><Relationship Type="http://schemas.openxmlformats.org/officeDocument/2006/relationships/slide" Target="/ppt/slides/slide4.xml" Id="Ra378503f923444a8" /><Relationship Type="http://schemas.openxmlformats.org/officeDocument/2006/relationships/slide" Target="/ppt/slides/slide5.xml" Id="R1fda92aebfc8461e" /><Relationship Type="http://schemas.openxmlformats.org/officeDocument/2006/relationships/slide" Target="/ppt/slides/slide6.xml" Id="Rb090594416a0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38234d69a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3ea20d4db4015" /><Relationship Type="http://schemas.openxmlformats.org/officeDocument/2006/relationships/theme" Target="/ppt/slideMasters/theme/theme1.xml" Id="R531c131ca2a8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d3ea20d4db40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03514adda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9b4b64d3344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b78951faf4e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2eb2ee199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4cbe37d77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62474658c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 VESTROM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6 996 889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998 678 560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